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655" r:id="rId5"/>
  </p:sldMasterIdLst>
  <p:notesMasterIdLst>
    <p:notesMasterId r:id="rId14"/>
  </p:notesMasterIdLst>
  <p:sldIdLst>
    <p:sldId id="261" r:id="rId6"/>
    <p:sldId id="257" r:id="rId7"/>
    <p:sldId id="263" r:id="rId8"/>
    <p:sldId id="273" r:id="rId9"/>
    <p:sldId id="262" r:id="rId10"/>
    <p:sldId id="267" r:id="rId11"/>
    <p:sldId id="288" r:id="rId12"/>
    <p:sldId id="266" r:id="rId13"/>
  </p:sldIdLst>
  <p:sldSz cx="9144000" cy="6858000" type="screen4x3"/>
  <p:notesSz cx="70104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Sargeant" initials="ES" lastIdx="5" clrIdx="0">
    <p:extLst>
      <p:ext uri="{19B8F6BF-5375-455C-9EA6-DF929625EA0E}">
        <p15:presenceInfo xmlns:p15="http://schemas.microsoft.com/office/powerpoint/2012/main" userId="S-1-5-21-2755083393-3461047361-361947297-21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BA"/>
    <a:srgbClr val="808080"/>
    <a:srgbClr val="582C83"/>
    <a:srgbClr val="00B388"/>
    <a:srgbClr val="F68D2E"/>
    <a:srgbClr val="AF1685"/>
    <a:srgbClr val="E9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E6105C-9F65-474C-8AE4-24E65B366A23}" v="10" dt="2024-09-20T12:01:40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 autoAdjust="0"/>
    <p:restoredTop sz="86235" autoAdjust="0"/>
  </p:normalViewPr>
  <p:slideViewPr>
    <p:cSldViewPr>
      <p:cViewPr varScale="1">
        <p:scale>
          <a:sx n="54" d="100"/>
          <a:sy n="54" d="100"/>
        </p:scale>
        <p:origin x="144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9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Dunn" userId="957b1944-c2ee-4308-8e94-2852b77d6048" providerId="ADAL" clId="{A1E6105C-9F65-474C-8AE4-24E65B366A23}"/>
    <pc:docChg chg="custSel addSld delSld modSld delMainMaster">
      <pc:chgData name="Paula Dunn" userId="957b1944-c2ee-4308-8e94-2852b77d6048" providerId="ADAL" clId="{A1E6105C-9F65-474C-8AE4-24E65B366A23}" dt="2024-09-20T12:08:34.313" v="349" actId="1076"/>
      <pc:docMkLst>
        <pc:docMk/>
      </pc:docMkLst>
      <pc:sldChg chg="addSp modSp del">
        <pc:chgData name="Paula Dunn" userId="957b1944-c2ee-4308-8e94-2852b77d6048" providerId="ADAL" clId="{A1E6105C-9F65-474C-8AE4-24E65B366A23}" dt="2024-09-20T11:56:38.716" v="21" actId="2696"/>
        <pc:sldMkLst>
          <pc:docMk/>
          <pc:sldMk cId="0" sldId="256"/>
        </pc:sldMkLst>
        <pc:spChg chg="add mod">
          <ac:chgData name="Paula Dunn" userId="957b1944-c2ee-4308-8e94-2852b77d6048" providerId="ADAL" clId="{A1E6105C-9F65-474C-8AE4-24E65B366A23}" dt="2024-09-20T11:55:39.939" v="0"/>
          <ac:spMkLst>
            <pc:docMk/>
            <pc:sldMk cId="0" sldId="256"/>
            <ac:spMk id="3" creationId="{8EFDAD5D-5670-4E3F-7391-24AE266CAAED}"/>
          </ac:spMkLst>
        </pc:spChg>
      </pc:sldChg>
      <pc:sldChg chg="addSp delSp modSp mod">
        <pc:chgData name="Paula Dunn" userId="957b1944-c2ee-4308-8e94-2852b77d6048" providerId="ADAL" clId="{A1E6105C-9F65-474C-8AE4-24E65B366A23}" dt="2024-09-20T11:58:17.824" v="159" actId="1076"/>
        <pc:sldMkLst>
          <pc:docMk/>
          <pc:sldMk cId="0" sldId="261"/>
        </pc:sldMkLst>
        <pc:spChg chg="mod">
          <ac:chgData name="Paula Dunn" userId="957b1944-c2ee-4308-8e94-2852b77d6048" providerId="ADAL" clId="{A1E6105C-9F65-474C-8AE4-24E65B366A23}" dt="2024-09-20T11:58:17.824" v="159" actId="1076"/>
          <ac:spMkLst>
            <pc:docMk/>
            <pc:sldMk cId="0" sldId="261"/>
            <ac:spMk id="2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1:56:51.136" v="47" actId="20577"/>
          <ac:spMkLst>
            <pc:docMk/>
            <pc:sldMk cId="0" sldId="261"/>
            <ac:spMk id="3" creationId="{00000000-0000-0000-0000-000000000000}"/>
          </ac:spMkLst>
        </pc:spChg>
        <pc:spChg chg="del">
          <ac:chgData name="Paula Dunn" userId="957b1944-c2ee-4308-8e94-2852b77d6048" providerId="ADAL" clId="{A1E6105C-9F65-474C-8AE4-24E65B366A23}" dt="2024-09-20T11:56:28.456" v="19" actId="21"/>
          <ac:spMkLst>
            <pc:docMk/>
            <pc:sldMk cId="0" sldId="261"/>
            <ac:spMk id="7" creationId="{00000000-0000-0000-0000-000000000000}"/>
          </ac:spMkLst>
        </pc:spChg>
        <pc:picChg chg="add mod">
          <ac:chgData name="Paula Dunn" userId="957b1944-c2ee-4308-8e94-2852b77d6048" providerId="ADAL" clId="{A1E6105C-9F65-474C-8AE4-24E65B366A23}" dt="2024-09-20T11:56:31.176" v="20" actId="1076"/>
          <ac:picMkLst>
            <pc:docMk/>
            <pc:sldMk cId="0" sldId="261"/>
            <ac:picMk id="5" creationId="{48C13AEA-1C6C-7642-F36D-7A98A0BB738F}"/>
          </ac:picMkLst>
        </pc:picChg>
      </pc:sldChg>
      <pc:sldChg chg="addSp modSp mod">
        <pc:chgData name="Paula Dunn" userId="957b1944-c2ee-4308-8e94-2852b77d6048" providerId="ADAL" clId="{A1E6105C-9F65-474C-8AE4-24E65B366A23}" dt="2024-09-20T12:08:34.313" v="349" actId="1076"/>
        <pc:sldMkLst>
          <pc:docMk/>
          <pc:sldMk cId="1528074057" sldId="267"/>
        </pc:sldMkLst>
        <pc:spChg chg="mod">
          <ac:chgData name="Paula Dunn" userId="957b1944-c2ee-4308-8e94-2852b77d6048" providerId="ADAL" clId="{A1E6105C-9F65-474C-8AE4-24E65B366A23}" dt="2024-09-20T12:07:13.554" v="341" actId="1076"/>
          <ac:spMkLst>
            <pc:docMk/>
            <pc:sldMk cId="1528074057" sldId="267"/>
            <ac:spMk id="3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3:22.223" v="215" actId="1076"/>
          <ac:spMkLst>
            <pc:docMk/>
            <pc:sldMk cId="1528074057" sldId="267"/>
            <ac:spMk id="6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7:47.272" v="342" actId="20577"/>
          <ac:spMkLst>
            <pc:docMk/>
            <pc:sldMk cId="1528074057" sldId="267"/>
            <ac:spMk id="7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7:49.600" v="343" actId="20577"/>
          <ac:spMkLst>
            <pc:docMk/>
            <pc:sldMk cId="1528074057" sldId="267"/>
            <ac:spMk id="8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2:02.034" v="208" actId="1076"/>
          <ac:spMkLst>
            <pc:docMk/>
            <pc:sldMk cId="1528074057" sldId="267"/>
            <ac:spMk id="10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7:59.877" v="344" actId="1076"/>
          <ac:spMkLst>
            <pc:docMk/>
            <pc:sldMk cId="1528074057" sldId="267"/>
            <ac:spMk id="11" creationId="{00000000-0000-0000-0000-000000000000}"/>
          </ac:spMkLst>
        </pc:spChg>
        <pc:spChg chg="add mod">
          <ac:chgData name="Paula Dunn" userId="957b1944-c2ee-4308-8e94-2852b77d6048" providerId="ADAL" clId="{A1E6105C-9F65-474C-8AE4-24E65B366A23}" dt="2024-09-20T12:01:15.760" v="201" actId="1076"/>
          <ac:spMkLst>
            <pc:docMk/>
            <pc:sldMk cId="1528074057" sldId="267"/>
            <ac:spMk id="12" creationId="{8A1055D3-AB02-B4D0-413C-BD5A4BCF0D78}"/>
          </ac:spMkLst>
        </pc:spChg>
        <pc:spChg chg="mod">
          <ac:chgData name="Paula Dunn" userId="957b1944-c2ee-4308-8e94-2852b77d6048" providerId="ADAL" clId="{A1E6105C-9F65-474C-8AE4-24E65B366A23}" dt="2024-09-20T12:08:28.005" v="348" actId="1076"/>
          <ac:spMkLst>
            <pc:docMk/>
            <pc:sldMk cId="1528074057" sldId="267"/>
            <ac:spMk id="14" creationId="{00000000-0000-0000-0000-000000000000}"/>
          </ac:spMkLst>
        </pc:spChg>
        <pc:spChg chg="mod">
          <ac:chgData name="Paula Dunn" userId="957b1944-c2ee-4308-8e94-2852b77d6048" providerId="ADAL" clId="{A1E6105C-9F65-474C-8AE4-24E65B366A23}" dt="2024-09-20T12:08:34.313" v="349" actId="1076"/>
          <ac:spMkLst>
            <pc:docMk/>
            <pc:sldMk cId="1528074057" sldId="267"/>
            <ac:spMk id="15" creationId="{00000000-0000-0000-0000-000000000000}"/>
          </ac:spMkLst>
        </pc:spChg>
        <pc:spChg chg="add mod">
          <ac:chgData name="Paula Dunn" userId="957b1944-c2ee-4308-8e94-2852b77d6048" providerId="ADAL" clId="{A1E6105C-9F65-474C-8AE4-24E65B366A23}" dt="2024-09-20T12:00:27.466" v="193"/>
          <ac:spMkLst>
            <pc:docMk/>
            <pc:sldMk cId="1528074057" sldId="267"/>
            <ac:spMk id="16" creationId="{748F47AA-9906-7A5A-F453-9F4B321E6ABB}"/>
          </ac:spMkLst>
        </pc:spChg>
        <pc:spChg chg="add mod">
          <ac:chgData name="Paula Dunn" userId="957b1944-c2ee-4308-8e94-2852b77d6048" providerId="ADAL" clId="{A1E6105C-9F65-474C-8AE4-24E65B366A23}" dt="2024-09-20T12:06:57.747" v="339" actId="20577"/>
          <ac:spMkLst>
            <pc:docMk/>
            <pc:sldMk cId="1528074057" sldId="267"/>
            <ac:spMk id="18" creationId="{466A162C-15EE-8ADE-94E7-8641984DB509}"/>
          </ac:spMkLst>
        </pc:spChg>
        <pc:picChg chg="mod">
          <ac:chgData name="Paula Dunn" userId="957b1944-c2ee-4308-8e94-2852b77d6048" providerId="ADAL" clId="{A1E6105C-9F65-474C-8AE4-24E65B366A23}" dt="2024-09-20T12:07:07.365" v="340" actId="1076"/>
          <ac:picMkLst>
            <pc:docMk/>
            <pc:sldMk cId="1528074057" sldId="267"/>
            <ac:picMk id="2" creationId="{00000000-0000-0000-0000-000000000000}"/>
          </ac:picMkLst>
        </pc:picChg>
        <pc:picChg chg="mod">
          <ac:chgData name="Paula Dunn" userId="957b1944-c2ee-4308-8e94-2852b77d6048" providerId="ADAL" clId="{A1E6105C-9F65-474C-8AE4-24E65B366A23}" dt="2024-09-20T12:08:16.580" v="346" actId="1076"/>
          <ac:picMkLst>
            <pc:docMk/>
            <pc:sldMk cId="1528074057" sldId="267"/>
            <ac:picMk id="5" creationId="{00000000-0000-0000-0000-000000000000}"/>
          </ac:picMkLst>
        </pc:picChg>
        <pc:picChg chg="mod">
          <ac:chgData name="Paula Dunn" userId="957b1944-c2ee-4308-8e94-2852b77d6048" providerId="ADAL" clId="{A1E6105C-9F65-474C-8AE4-24E65B366A23}" dt="2024-09-20T12:01:55.047" v="207" actId="1076"/>
          <ac:picMkLst>
            <pc:docMk/>
            <pc:sldMk cId="1528074057" sldId="267"/>
            <ac:picMk id="9" creationId="{00000000-0000-0000-0000-000000000000}"/>
          </ac:picMkLst>
        </pc:picChg>
        <pc:picChg chg="mod">
          <ac:chgData name="Paula Dunn" userId="957b1944-c2ee-4308-8e94-2852b77d6048" providerId="ADAL" clId="{A1E6105C-9F65-474C-8AE4-24E65B366A23}" dt="2024-09-20T12:08:22.126" v="347" actId="1076"/>
          <ac:picMkLst>
            <pc:docMk/>
            <pc:sldMk cId="1528074057" sldId="267"/>
            <ac:picMk id="13" creationId="{00000000-0000-0000-0000-000000000000}"/>
          </ac:picMkLst>
        </pc:picChg>
        <pc:picChg chg="add mod ord">
          <ac:chgData name="Paula Dunn" userId="957b1944-c2ee-4308-8e94-2852b77d6048" providerId="ADAL" clId="{A1E6105C-9F65-474C-8AE4-24E65B366A23}" dt="2024-09-20T12:01:07.064" v="200" actId="1076"/>
          <ac:picMkLst>
            <pc:docMk/>
            <pc:sldMk cId="1528074057" sldId="267"/>
            <ac:picMk id="17" creationId="{98F370B9-CC0A-E171-65E8-67B3C613ECE5}"/>
          </ac:picMkLst>
        </pc:picChg>
      </pc:sldChg>
      <pc:sldChg chg="add del">
        <pc:chgData name="Paula Dunn" userId="957b1944-c2ee-4308-8e94-2852b77d6048" providerId="ADAL" clId="{A1E6105C-9F65-474C-8AE4-24E65B366A23}" dt="2024-09-20T11:56:15.028" v="17"/>
        <pc:sldMkLst>
          <pc:docMk/>
          <pc:sldMk cId="3786965779" sldId="289"/>
        </pc:sldMkLst>
      </pc:sldChg>
      <pc:sldMasterChg chg="del delSldLayout">
        <pc:chgData name="Paula Dunn" userId="957b1944-c2ee-4308-8e94-2852b77d6048" providerId="ADAL" clId="{A1E6105C-9F65-474C-8AE4-24E65B366A23}" dt="2024-09-20T11:56:38.716" v="21" actId="2696"/>
        <pc:sldMasterMkLst>
          <pc:docMk/>
          <pc:sldMasterMk cId="0" sldId="2147483648"/>
        </pc:sldMasterMkLst>
        <pc:sldLayoutChg chg="del">
          <pc:chgData name="Paula Dunn" userId="957b1944-c2ee-4308-8e94-2852b77d6048" providerId="ADAL" clId="{A1E6105C-9F65-474C-8AE4-24E65B366A23}" dt="2024-09-20T11:56:38.716" v="21" actId="2696"/>
          <pc:sldLayoutMkLst>
            <pc:docMk/>
            <pc:sldMasterMk cId="0" sldId="2147483648"/>
            <pc:sldLayoutMk cId="3312392074" sldId="2147483653"/>
          </pc:sldLayoutMkLst>
        </pc:sldLayoutChg>
      </pc:sldMasterChg>
    </pc:docChg>
  </pc:docChgLst>
  <pc:docChgLst>
    <pc:chgData name="Paula Dunn" userId="957b1944-c2ee-4308-8e94-2852b77d6048" providerId="ADAL" clId="{31F927F6-0BB3-481E-9351-370B567F3B21}"/>
    <pc:docChg chg="undo custSel addSld delSld modSld sldOrd">
      <pc:chgData name="Paula Dunn" userId="957b1944-c2ee-4308-8e94-2852b77d6048" providerId="ADAL" clId="{31F927F6-0BB3-481E-9351-370B567F3B21}" dt="2023-12-18T16:45:26.837" v="347" actId="207"/>
      <pc:docMkLst>
        <pc:docMk/>
      </pc:docMkLst>
      <pc:sldChg chg="modSp mod">
        <pc:chgData name="Paula Dunn" userId="957b1944-c2ee-4308-8e94-2852b77d6048" providerId="ADAL" clId="{31F927F6-0BB3-481E-9351-370B567F3B21}" dt="2023-12-18T16:44:47.017" v="341" actId="207"/>
        <pc:sldMkLst>
          <pc:docMk/>
          <pc:sldMk cId="0" sldId="256"/>
        </pc:sldMkLst>
        <pc:spChg chg="mod">
          <ac:chgData name="Paula Dunn" userId="957b1944-c2ee-4308-8e94-2852b77d6048" providerId="ADAL" clId="{31F927F6-0BB3-481E-9351-370B567F3B21}" dt="2023-12-18T16:44:47.017" v="341" actId="207"/>
          <ac:spMkLst>
            <pc:docMk/>
            <pc:sldMk cId="0" sldId="256"/>
            <ac:spMk id="3074" creationId="{00000000-0000-0000-0000-000000000000}"/>
          </ac:spMkLst>
        </pc:spChg>
      </pc:sldChg>
      <pc:sldChg chg="addSp modSp mod">
        <pc:chgData name="Paula Dunn" userId="957b1944-c2ee-4308-8e94-2852b77d6048" providerId="ADAL" clId="{31F927F6-0BB3-481E-9351-370B567F3B21}" dt="2023-12-18T16:45:03.068" v="342" actId="207"/>
        <pc:sldMkLst>
          <pc:docMk/>
          <pc:sldMk cId="0" sldId="257"/>
        </pc:sldMkLst>
        <pc:spChg chg="add mod">
          <ac:chgData name="Paula Dunn" userId="957b1944-c2ee-4308-8e94-2852b77d6048" providerId="ADAL" clId="{31F927F6-0BB3-481E-9351-370B567F3B21}" dt="2023-12-18T16:25:03.534" v="154" actId="20577"/>
          <ac:spMkLst>
            <pc:docMk/>
            <pc:sldMk cId="0" sldId="257"/>
            <ac:spMk id="2" creationId="{60B7180A-1666-CE1F-76A6-9676744F790B}"/>
          </ac:spMkLst>
        </pc:spChg>
        <pc:spChg chg="mod">
          <ac:chgData name="Paula Dunn" userId="957b1944-c2ee-4308-8e94-2852b77d6048" providerId="ADAL" clId="{31F927F6-0BB3-481E-9351-370B567F3B21}" dt="2023-12-18T16:45:03.068" v="342" actId="207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Paula Dunn" userId="957b1944-c2ee-4308-8e94-2852b77d6048" providerId="ADAL" clId="{31F927F6-0BB3-481E-9351-370B567F3B21}" dt="2023-12-18T16:42:43.692" v="338" actId="14861"/>
        <pc:sldMkLst>
          <pc:docMk/>
          <pc:sldMk cId="3438509640" sldId="262"/>
        </pc:sldMkLst>
        <pc:spChg chg="mod">
          <ac:chgData name="Paula Dunn" userId="957b1944-c2ee-4308-8e94-2852b77d6048" providerId="ADAL" clId="{31F927F6-0BB3-481E-9351-370B567F3B21}" dt="2023-12-18T16:36:08.370" v="285" actId="1076"/>
          <ac:spMkLst>
            <pc:docMk/>
            <pc:sldMk cId="3438509640" sldId="262"/>
            <ac:spMk id="2" creationId="{00000000-0000-0000-0000-000000000000}"/>
          </ac:spMkLst>
        </pc:spChg>
        <pc:picChg chg="mod">
          <ac:chgData name="Paula Dunn" userId="957b1944-c2ee-4308-8e94-2852b77d6048" providerId="ADAL" clId="{31F927F6-0BB3-481E-9351-370B567F3B21}" dt="2023-12-18T16:42:43.692" v="338" actId="14861"/>
          <ac:picMkLst>
            <pc:docMk/>
            <pc:sldMk cId="3438509640" sldId="262"/>
            <ac:picMk id="3" creationId="{00000000-0000-0000-0000-000000000000}"/>
          </ac:picMkLst>
        </pc:picChg>
      </pc:sldChg>
      <pc:sldChg chg="addSp delSp modSp mod">
        <pc:chgData name="Paula Dunn" userId="957b1944-c2ee-4308-8e94-2852b77d6048" providerId="ADAL" clId="{31F927F6-0BB3-481E-9351-370B567F3B21}" dt="2023-12-18T16:45:06.075" v="343" actId="207"/>
        <pc:sldMkLst>
          <pc:docMk/>
          <pc:sldMk cId="3058680226" sldId="263"/>
        </pc:sldMkLst>
        <pc:spChg chg="mod">
          <ac:chgData name="Paula Dunn" userId="957b1944-c2ee-4308-8e94-2852b77d6048" providerId="ADAL" clId="{31F927F6-0BB3-481E-9351-370B567F3B21}" dt="2023-12-18T16:45:06.075" v="343" actId="207"/>
          <ac:spMkLst>
            <pc:docMk/>
            <pc:sldMk cId="3058680226" sldId="263"/>
            <ac:spMk id="2" creationId="{00000000-0000-0000-0000-000000000000}"/>
          </ac:spMkLst>
        </pc:spChg>
        <pc:spChg chg="del">
          <ac:chgData name="Paula Dunn" userId="957b1944-c2ee-4308-8e94-2852b77d6048" providerId="ADAL" clId="{31F927F6-0BB3-481E-9351-370B567F3B21}" dt="2023-12-18T16:24:52.722" v="137" actId="21"/>
          <ac:spMkLst>
            <pc:docMk/>
            <pc:sldMk cId="3058680226" sldId="263"/>
            <ac:spMk id="6" creationId="{00000000-0000-0000-0000-000000000000}"/>
          </ac:spMkLst>
        </pc:spChg>
        <pc:spChg chg="add del">
          <ac:chgData name="Paula Dunn" userId="957b1944-c2ee-4308-8e94-2852b77d6048" providerId="ADAL" clId="{31F927F6-0BB3-481E-9351-370B567F3B21}" dt="2023-12-18T16:18:15.458" v="41" actId="22"/>
          <ac:spMkLst>
            <pc:docMk/>
            <pc:sldMk cId="3058680226" sldId="263"/>
            <ac:spMk id="8" creationId="{08356CF3-EA30-8DE1-B4E7-D7E1A1FF7BCF}"/>
          </ac:spMkLst>
        </pc:spChg>
        <pc:spChg chg="add mod">
          <ac:chgData name="Paula Dunn" userId="957b1944-c2ee-4308-8e94-2852b77d6048" providerId="ADAL" clId="{31F927F6-0BB3-481E-9351-370B567F3B21}" dt="2023-12-18T16:25:18.376" v="195" actId="20577"/>
          <ac:spMkLst>
            <pc:docMk/>
            <pc:sldMk cId="3058680226" sldId="263"/>
            <ac:spMk id="9" creationId="{821D1ED3-1C50-5E93-EAE1-5B3267600BC5}"/>
          </ac:spMkLst>
        </pc:spChg>
        <pc:picChg chg="mod">
          <ac:chgData name="Paula Dunn" userId="957b1944-c2ee-4308-8e94-2852b77d6048" providerId="ADAL" clId="{31F927F6-0BB3-481E-9351-370B567F3B21}" dt="2023-12-18T16:42:27.811" v="335" actId="14861"/>
          <ac:picMkLst>
            <pc:docMk/>
            <pc:sldMk cId="3058680226" sldId="263"/>
            <ac:picMk id="3" creationId="{00000000-0000-0000-0000-000000000000}"/>
          </ac:picMkLst>
        </pc:picChg>
        <pc:picChg chg="mod">
          <ac:chgData name="Paula Dunn" userId="957b1944-c2ee-4308-8e94-2852b77d6048" providerId="ADAL" clId="{31F927F6-0BB3-481E-9351-370B567F3B21}" dt="2023-12-18T16:42:31.291" v="336" actId="14861"/>
          <ac:picMkLst>
            <pc:docMk/>
            <pc:sldMk cId="3058680226" sldId="263"/>
            <ac:picMk id="4" creationId="{00000000-0000-0000-0000-000000000000}"/>
          </ac:picMkLst>
        </pc:picChg>
        <pc:picChg chg="mod">
          <ac:chgData name="Paula Dunn" userId="957b1944-c2ee-4308-8e94-2852b77d6048" providerId="ADAL" clId="{31F927F6-0BB3-481E-9351-370B567F3B21}" dt="2023-12-18T16:42:36.036" v="337" actId="14861"/>
          <ac:picMkLst>
            <pc:docMk/>
            <pc:sldMk cId="3058680226" sldId="263"/>
            <ac:picMk id="5" creationId="{00000000-0000-0000-0000-000000000000}"/>
          </ac:picMkLst>
        </pc:picChg>
      </pc:sldChg>
      <pc:sldChg chg="addSp delSp modSp mod">
        <pc:chgData name="Paula Dunn" userId="957b1944-c2ee-4308-8e94-2852b77d6048" providerId="ADAL" clId="{31F927F6-0BB3-481E-9351-370B567F3B21}" dt="2023-12-18T16:42:55.504" v="340" actId="1076"/>
        <pc:sldMkLst>
          <pc:docMk/>
          <pc:sldMk cId="2312367870" sldId="266"/>
        </pc:sldMkLst>
        <pc:spChg chg="del">
          <ac:chgData name="Paula Dunn" userId="957b1944-c2ee-4308-8e94-2852b77d6048" providerId="ADAL" clId="{31F927F6-0BB3-481E-9351-370B567F3B21}" dt="2023-12-18T16:42:07.295" v="323" actId="21"/>
          <ac:spMkLst>
            <pc:docMk/>
            <pc:sldMk cId="2312367870" sldId="266"/>
            <ac:spMk id="2" creationId="{00000000-0000-0000-0000-000000000000}"/>
          </ac:spMkLst>
        </pc:spChg>
        <pc:spChg chg="add mod">
          <ac:chgData name="Paula Dunn" userId="957b1944-c2ee-4308-8e94-2852b77d6048" providerId="ADAL" clId="{31F927F6-0BB3-481E-9351-370B567F3B21}" dt="2023-12-18T16:42:19.539" v="334" actId="20577"/>
          <ac:spMkLst>
            <pc:docMk/>
            <pc:sldMk cId="2312367870" sldId="266"/>
            <ac:spMk id="4" creationId="{1B3C96DC-35A8-23DF-5651-7FE2E355DF48}"/>
          </ac:spMkLst>
        </pc:spChg>
        <pc:picChg chg="mod">
          <ac:chgData name="Paula Dunn" userId="957b1944-c2ee-4308-8e94-2852b77d6048" providerId="ADAL" clId="{31F927F6-0BB3-481E-9351-370B567F3B21}" dt="2023-12-18T16:42:55.504" v="340" actId="1076"/>
          <ac:picMkLst>
            <pc:docMk/>
            <pc:sldMk cId="2312367870" sldId="266"/>
            <ac:picMk id="3" creationId="{00000000-0000-0000-0000-000000000000}"/>
          </ac:picMkLst>
        </pc:picChg>
      </pc:sldChg>
      <pc:sldChg chg="addSp delSp modSp mod">
        <pc:chgData name="Paula Dunn" userId="957b1944-c2ee-4308-8e94-2852b77d6048" providerId="ADAL" clId="{31F927F6-0BB3-481E-9351-370B567F3B21}" dt="2023-12-18T16:45:26.837" v="347" actId="207"/>
        <pc:sldMkLst>
          <pc:docMk/>
          <pc:sldMk cId="1528074057" sldId="267"/>
        </pc:sldMkLst>
        <pc:spChg chg="add mod">
          <ac:chgData name="Paula Dunn" userId="957b1944-c2ee-4308-8e94-2852b77d6048" providerId="ADAL" clId="{31F927F6-0BB3-481E-9351-370B567F3B21}" dt="2023-12-18T16:39:11.809" v="322" actId="1076"/>
          <ac:spMkLst>
            <pc:docMk/>
            <pc:sldMk cId="1528074057" sldId="267"/>
            <ac:spMk id="4" creationId="{D30F4E19-8436-CD18-BFA4-843612BEA8C3}"/>
          </ac:spMkLst>
        </pc:spChg>
        <pc:spChg chg="mod">
          <ac:chgData name="Paula Dunn" userId="957b1944-c2ee-4308-8e94-2852b77d6048" providerId="ADAL" clId="{31F927F6-0BB3-481E-9351-370B567F3B21}" dt="2023-12-18T16:45:14.941" v="344" actId="207"/>
          <ac:spMkLst>
            <pc:docMk/>
            <pc:sldMk cId="1528074057" sldId="267"/>
            <ac:spMk id="7" creationId="{00000000-0000-0000-0000-000000000000}"/>
          </ac:spMkLst>
        </pc:spChg>
        <pc:spChg chg="mod">
          <ac:chgData name="Paula Dunn" userId="957b1944-c2ee-4308-8e94-2852b77d6048" providerId="ADAL" clId="{31F927F6-0BB3-481E-9351-370B567F3B21}" dt="2023-12-18T16:45:18.419" v="345" actId="207"/>
          <ac:spMkLst>
            <pc:docMk/>
            <pc:sldMk cId="1528074057" sldId="267"/>
            <ac:spMk id="8" creationId="{00000000-0000-0000-0000-000000000000}"/>
          </ac:spMkLst>
        </pc:spChg>
        <pc:spChg chg="mod">
          <ac:chgData name="Paula Dunn" userId="957b1944-c2ee-4308-8e94-2852b77d6048" providerId="ADAL" clId="{31F927F6-0BB3-481E-9351-370B567F3B21}" dt="2023-12-18T16:45:21.274" v="346" actId="207"/>
          <ac:spMkLst>
            <pc:docMk/>
            <pc:sldMk cId="1528074057" sldId="267"/>
            <ac:spMk id="11" creationId="{00000000-0000-0000-0000-000000000000}"/>
          </ac:spMkLst>
        </pc:spChg>
        <pc:spChg chg="del">
          <ac:chgData name="Paula Dunn" userId="957b1944-c2ee-4308-8e94-2852b77d6048" providerId="ADAL" clId="{31F927F6-0BB3-481E-9351-370B567F3B21}" dt="2023-12-18T16:38:55.743" v="286" actId="21"/>
          <ac:spMkLst>
            <pc:docMk/>
            <pc:sldMk cId="1528074057" sldId="267"/>
            <ac:spMk id="12" creationId="{00000000-0000-0000-0000-000000000000}"/>
          </ac:spMkLst>
        </pc:spChg>
        <pc:spChg chg="mod">
          <ac:chgData name="Paula Dunn" userId="957b1944-c2ee-4308-8e94-2852b77d6048" providerId="ADAL" clId="{31F927F6-0BB3-481E-9351-370B567F3B21}" dt="2023-12-18T16:45:26.837" v="347" actId="207"/>
          <ac:spMkLst>
            <pc:docMk/>
            <pc:sldMk cId="1528074057" sldId="267"/>
            <ac:spMk id="15" creationId="{00000000-0000-0000-0000-000000000000}"/>
          </ac:spMkLst>
        </pc:spChg>
      </pc:sldChg>
      <pc:sldChg chg="new del">
        <pc:chgData name="Paula Dunn" userId="957b1944-c2ee-4308-8e94-2852b77d6048" providerId="ADAL" clId="{31F927F6-0BB3-481E-9351-370B567F3B21}" dt="2023-12-18T16:19:04.391" v="43" actId="2696"/>
        <pc:sldMkLst>
          <pc:docMk/>
          <pc:sldMk cId="3890731929" sldId="268"/>
        </pc:sldMkLst>
      </pc:sldChg>
      <pc:sldChg chg="modNotesTx">
        <pc:chgData name="Paula Dunn" userId="957b1944-c2ee-4308-8e94-2852b77d6048" providerId="ADAL" clId="{31F927F6-0BB3-481E-9351-370B567F3B21}" dt="2023-12-18T16:30:52.830" v="277" actId="20577"/>
        <pc:sldMkLst>
          <pc:docMk/>
          <pc:sldMk cId="2596866719" sldId="273"/>
        </pc:sldMkLst>
      </pc:sldChg>
      <pc:sldChg chg="ord">
        <pc:chgData name="Paula Dunn" userId="957b1944-c2ee-4308-8e94-2852b77d6048" providerId="ADAL" clId="{31F927F6-0BB3-481E-9351-370B567F3B21}" dt="2023-12-18T16:35:46.707" v="281"/>
        <pc:sldMkLst>
          <pc:docMk/>
          <pc:sldMk cId="3538490068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22ECEB-6FFB-426D-B5BC-D7FC17979D07}" type="datetimeFigureOut">
              <a:rPr lang="en-GB"/>
              <a:pPr>
                <a:defRPr/>
              </a:pPr>
              <a:t>20/09/2024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741C62-5C5D-473D-9A17-1D19932678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26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66120" y="4715631"/>
            <a:ext cx="5300931" cy="443459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077913" y="715963"/>
            <a:ext cx="4567237" cy="3427412"/>
          </a:xfrm>
          <a:prstGeom prst="rect">
            <a:avLst/>
          </a:pr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6888" y="471488"/>
            <a:ext cx="3476625" cy="2606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4840" y="3208040"/>
            <a:ext cx="6183087" cy="4414176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20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9438" y="395288"/>
            <a:ext cx="3475037" cy="2606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4840" y="3064024"/>
            <a:ext cx="6126450" cy="5765942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41C62-5C5D-473D-9A17-1D199326780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34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66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41C62-5C5D-473D-9A17-1D199326780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40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09800" y="255588"/>
            <a:ext cx="2244725" cy="16843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2832" y="1954338"/>
            <a:ext cx="6477519" cy="8496944"/>
          </a:xfrm>
        </p:spPr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41C62-5C5D-473D-9A17-1D199326780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601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41C62-5C5D-473D-9A17-1D199326780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025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41C62-5C5D-473D-9A17-1D199326780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123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440" y="2378748"/>
            <a:ext cx="6403912" cy="9470252"/>
          </a:xfrm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934270" y="9285884"/>
            <a:ext cx="3037840" cy="464820"/>
          </a:xfrm>
        </p:spPr>
        <p:txBody>
          <a:bodyPr/>
          <a:lstStyle/>
          <a:p>
            <a:pPr>
              <a:defRPr/>
            </a:pPr>
            <a:fld id="{83741C62-5C5D-473D-9A17-1D199326780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7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784225" y="412750"/>
            <a:ext cx="2427288" cy="1819275"/>
          </a:xfrm>
        </p:spPr>
      </p:sp>
    </p:spTree>
    <p:extLst>
      <p:ext uri="{BB962C8B-B14F-4D97-AF65-F5344CB8AC3E}">
        <p14:creationId xmlns:p14="http://schemas.microsoft.com/office/powerpoint/2010/main" val="200096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0891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4063"/>
            <a:ext cx="91440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07504" y="6479758"/>
            <a:ext cx="13683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i="0" kern="1200" dirty="0">
                <a:solidFill>
                  <a:schemeClr val="bg1"/>
                </a:solidFill>
                <a:effectLst/>
                <a:latin typeface="Calibri" pitchFamily="34" charset="0"/>
                <a:ea typeface="+mn-ea"/>
                <a:cs typeface="Arial" charset="0"/>
              </a:rPr>
              <a:t>©</a:t>
            </a:r>
            <a:r>
              <a:rPr lang="en-GB" sz="1100" b="0" i="0" kern="1200" baseline="0" dirty="0">
                <a:solidFill>
                  <a:schemeClr val="bg1"/>
                </a:solidFill>
                <a:effectLst/>
                <a:latin typeface="Calibri" pitchFamily="34" charset="0"/>
                <a:ea typeface="+mn-ea"/>
                <a:cs typeface="Arial" charset="0"/>
              </a:rPr>
              <a:t> NDNA</a:t>
            </a:r>
            <a:endParaRPr lang="en-GB" sz="1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0891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4063"/>
            <a:ext cx="91440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6479758"/>
            <a:ext cx="13683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i="0" kern="1200" dirty="0">
                <a:solidFill>
                  <a:schemeClr val="bg1"/>
                </a:solidFill>
                <a:effectLst/>
                <a:latin typeface="Calibri" pitchFamily="34" charset="0"/>
                <a:ea typeface="+mn-ea"/>
                <a:cs typeface="Arial" charset="0"/>
              </a:rPr>
              <a:t>©</a:t>
            </a:r>
            <a:r>
              <a:rPr lang="en-GB" sz="1100" b="0" i="0" kern="1200" baseline="0" dirty="0">
                <a:solidFill>
                  <a:schemeClr val="bg1"/>
                </a:solidFill>
                <a:effectLst/>
                <a:latin typeface="Calibri" pitchFamily="34" charset="0"/>
                <a:ea typeface="+mn-ea"/>
                <a:cs typeface="Arial" charset="0"/>
              </a:rPr>
              <a:t> NDNA</a:t>
            </a:r>
            <a:endParaRPr lang="en-GB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6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endowmentfoundation.org.uk/projects-and-evaluation/projects/maths-champion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0914" y="6381328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</a:rPr>
              <a:t>Maths Champions Induction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V0.2  </a:t>
            </a:r>
            <a:r>
              <a:rPr lang="en-US" sz="1200" dirty="0">
                <a:solidFill>
                  <a:prstClr val="white"/>
                </a:solidFill>
              </a:rPr>
              <a:t>20 September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8854" y="1081299"/>
            <a:ext cx="6954148" cy="8225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Maths Champions Induction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7B2942-C3CE-ADE5-369C-A8F87542AE6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12048"/>
            <a:ext cx="2557952" cy="67449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13AEA-1C6C-7642-F36D-7A98A0BB7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057" y="1700808"/>
            <a:ext cx="5787093" cy="44686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980728"/>
            <a:ext cx="784887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2400" b="1" dirty="0">
              <a:solidFill>
                <a:srgbClr val="002060"/>
              </a:solidFill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2060"/>
                </a:solidFill>
                <a:cs typeface="+mn-cs"/>
              </a:rPr>
              <a:t>Explore the aims of the Maths Champions programme and share the evidence-based research on the effectiveness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2060"/>
              </a:solidFill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2060"/>
                </a:solidFill>
                <a:cs typeface="+mn-cs"/>
              </a:rPr>
              <a:t>Identify the Maths Champion and Deputy Maths Champion and their role 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2060"/>
              </a:solidFill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2060"/>
                </a:solidFill>
                <a:cs typeface="+mn-cs"/>
              </a:rPr>
              <a:t>Outline the core elements of the programme which all staff will be integral to 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2060"/>
              </a:solidFill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2060"/>
                </a:solidFill>
                <a:cs typeface="+mn-cs"/>
              </a:rPr>
              <a:t>Identify next steps, including creating a statement of intent 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b="1" dirty="0"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GB" sz="1600" dirty="0"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B7180A-1666-CE1F-76A6-9676744F790B}"/>
              </a:ext>
            </a:extLst>
          </p:cNvPr>
          <p:cNvSpPr txBox="1"/>
          <p:nvPr/>
        </p:nvSpPr>
        <p:spPr>
          <a:xfrm>
            <a:off x="2915816" y="260648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Arial" charset="0"/>
              </a:rPr>
              <a:t>Aims of the session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4787" y="1631427"/>
            <a:ext cx="800227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2060"/>
                </a:solidFill>
              </a:rPr>
              <a:t>The aim of the Maths Champions programme is to improve practice in maths by providing access to a range of online training, evaluative tools and resources; enhancing maths practice and building the confidence, and skills, of the practitioners working with young children.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en-GB" sz="12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/</a:t>
            </a:r>
            <a:endParaRPr lang="en-GB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20" y="4148452"/>
            <a:ext cx="2029751" cy="2029751"/>
          </a:xfrm>
          <a:prstGeom prst="rect">
            <a:avLst/>
          </a:prstGeom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645024"/>
            <a:ext cx="1737271" cy="2326053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76" y="4277016"/>
            <a:ext cx="1901188" cy="1901188"/>
          </a:xfrm>
          <a:prstGeom prst="rect">
            <a:avLst/>
          </a:prstGeom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1D1ED3-1C50-5E93-EAE1-5B3267600BC5}"/>
              </a:ext>
            </a:extLst>
          </p:cNvPr>
          <p:cNvSpPr txBox="1"/>
          <p:nvPr/>
        </p:nvSpPr>
        <p:spPr>
          <a:xfrm>
            <a:off x="2915816" y="260648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Arial" charset="0"/>
              </a:rPr>
              <a:t>Aim of the Maths Champions programme</a:t>
            </a:r>
          </a:p>
        </p:txBody>
      </p:sp>
    </p:spTree>
    <p:extLst>
      <p:ext uri="{BB962C8B-B14F-4D97-AF65-F5344CB8AC3E}">
        <p14:creationId xmlns:p14="http://schemas.microsoft.com/office/powerpoint/2010/main" val="305868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5816" y="353668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Arial" charset="0"/>
              </a:rPr>
              <a:t>Effectiveness trial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56176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2" t="22454" r="34522" b="19047"/>
          <a:stretch/>
        </p:blipFill>
        <p:spPr bwMode="auto">
          <a:xfrm>
            <a:off x="649694" y="2060848"/>
            <a:ext cx="4081814" cy="29635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E533B0-95C5-B41E-48B2-95AEF21E84C9}"/>
              </a:ext>
            </a:extLst>
          </p:cNvPr>
          <p:cNvSpPr txBox="1"/>
          <p:nvPr/>
        </p:nvSpPr>
        <p:spPr>
          <a:xfrm>
            <a:off x="5076056" y="1772816"/>
            <a:ext cx="34182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3 months additional progress in both maths and language development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Evidence suggests EYPP children could make up to 6 months additional progress in maths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Source: EEF 2023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6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473458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Maths Champion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and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Deputy Maths Champion </a:t>
            </a:r>
          </a:p>
          <a:p>
            <a:endParaRPr lang="en-US" b="1" u="sng" dirty="0"/>
          </a:p>
          <a:p>
            <a:endParaRPr lang="en-US" b="1" u="sng" dirty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80" y="3861048"/>
            <a:ext cx="6228184" cy="20768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3850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704" y="1492181"/>
            <a:ext cx="3819406" cy="483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95898" y="1526057"/>
            <a:ext cx="361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Children’s observational assessment</a:t>
            </a:r>
            <a:endParaRPr lang="en-GB" sz="1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10" y="3117534"/>
            <a:ext cx="3844113" cy="471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8243" y="3166000"/>
            <a:ext cx="281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Audits and action plans 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89050" y="2105566"/>
            <a:ext cx="3844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Short observational assessment focusing on the key areas of math's learning for 6 children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553" y="3669868"/>
            <a:ext cx="3135686" cy="94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Learning environment and staff confidence audits and action plans  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469" y="3131959"/>
            <a:ext cx="3870162" cy="4572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60012" y="3150832"/>
            <a:ext cx="312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Core activities</a:t>
            </a: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26174" y="3640429"/>
            <a:ext cx="3567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Core activities focused on supporting the key areas of math's through adult led activities and everyday routines. 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10" y="4871395"/>
            <a:ext cx="3870162" cy="4572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2852" y="4919697"/>
            <a:ext cx="312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Resources section 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2678" y="5459652"/>
            <a:ext cx="8337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A range of tools to support knowledge and practice such as training materials, activities, useful websites, research and much more</a:t>
            </a:r>
            <a:r>
              <a:rPr lang="en-GB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0F4E19-8436-CD18-BFA4-843612BEA8C3}"/>
              </a:ext>
            </a:extLst>
          </p:cNvPr>
          <p:cNvSpPr txBox="1"/>
          <p:nvPr/>
        </p:nvSpPr>
        <p:spPr>
          <a:xfrm>
            <a:off x="2899746" y="208815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Arial" charset="0"/>
              </a:rPr>
              <a:t>Core elements of the programme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8F370B9-CC0A-E171-65E8-67B3C613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62" y="1498235"/>
            <a:ext cx="3844113" cy="471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1055D3-AB02-B4D0-413C-BD5A4BCF0D78}"/>
              </a:ext>
            </a:extLst>
          </p:cNvPr>
          <p:cNvSpPr txBox="1"/>
          <p:nvPr/>
        </p:nvSpPr>
        <p:spPr>
          <a:xfrm>
            <a:off x="472852" y="1526057"/>
            <a:ext cx="361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Online training </a:t>
            </a:r>
            <a:endParaRPr lang="en-GB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6A162C-15EE-8ADE-94E7-8641984DB509}"/>
              </a:ext>
            </a:extLst>
          </p:cNvPr>
          <p:cNvSpPr txBox="1"/>
          <p:nvPr/>
        </p:nvSpPr>
        <p:spPr>
          <a:xfrm>
            <a:off x="423411" y="2077612"/>
            <a:ext cx="3844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Completed by the Maths Champion and Deputy Maths Champions with learning disseminated to all staff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74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3645024"/>
            <a:ext cx="70965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“Being involved in the Maths Champions programme has been an amazing experience and one which will impact on the children and staff for years to come.”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PVI pre-school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7" name="Picture 2" descr="Image result for loose parts 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7785"/>
            <a:ext cx="2726232" cy="20446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4" t="22159" r="36504" b="19047"/>
          <a:stretch/>
        </p:blipFill>
        <p:spPr bwMode="auto">
          <a:xfrm>
            <a:off x="6156176" y="1217784"/>
            <a:ext cx="2808312" cy="20446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C:\Users\W10-0169\AppData\Local\Microsoft\Windows\INetCache\Content.Word\IMG_20210920_11092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816" y="1217784"/>
            <a:ext cx="2664296" cy="2044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8490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132856"/>
            <a:ext cx="4579178" cy="3052499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3C96DC-35A8-23DF-5651-7FE2E355DF48}"/>
              </a:ext>
            </a:extLst>
          </p:cNvPr>
          <p:cNvSpPr txBox="1"/>
          <p:nvPr/>
        </p:nvSpPr>
        <p:spPr>
          <a:xfrm>
            <a:off x="2915816" y="353668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Arial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31236787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EAFBA7C-6581-4858-BDF0-BCE94E30A880}" vid="{E527C81B-0122-419C-A763-64C60E0FE11F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351B1C049EF4C88699C14BFB14F36" ma:contentTypeVersion="17" ma:contentTypeDescription="Create a new document." ma:contentTypeScope="" ma:versionID="603bc4069298aebede3cc3186decfd6e">
  <xsd:schema xmlns:xsd="http://www.w3.org/2001/XMLSchema" xmlns:xs="http://www.w3.org/2001/XMLSchema" xmlns:p="http://schemas.microsoft.com/office/2006/metadata/properties" xmlns:ns2="f93be0a7-3e74-41f2-a592-79b63f69a4e8" xmlns:ns3="48e1a448-0c6c-4c09-9f36-7bf89b8f80d0" targetNamespace="http://schemas.microsoft.com/office/2006/metadata/properties" ma:root="true" ma:fieldsID="7e195d3a018445012f6e9a6ad8e220b7" ns2:_="" ns3:_="">
    <xsd:import namespace="f93be0a7-3e74-41f2-a592-79b63f69a4e8"/>
    <xsd:import namespace="48e1a448-0c6c-4c09-9f36-7bf89b8f80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Includedincourse" minOccurs="0"/>
                <xsd:element ref="ns2:Includedincourse2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be0a7-3e74-41f2-a592-79b63f69a4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16936261-2fb5-46fa-addd-c529291b19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Includedincourse" ma:index="21" nillable="true" ma:displayName="Included in course" ma:format="RadioButtons" ma:internalName="Includedincourse">
      <xsd:simpleType>
        <xsd:restriction base="dms:Choice">
          <xsd:enumeration value="Choice 1"/>
          <xsd:enumeration value="Choice 2"/>
          <xsd:enumeration value="Choice 3"/>
        </xsd:restriction>
      </xsd:simpleType>
    </xsd:element>
    <xsd:element name="Includedincourse2" ma:index="22" nillable="true" ma:displayName="Included in course 2" ma:default="0" ma:format="Dropdown" ma:internalName="Includedincourse2">
      <xsd:simpleType>
        <xsd:restriction base="dms:Boolea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1a448-0c6c-4c09-9f36-7bf89b8f80d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b7a061b-1afe-46cc-a025-c8b0ef76b60c}" ma:internalName="TaxCatchAll" ma:showField="CatchAllData" ma:web="48e1a448-0c6c-4c09-9f36-7bf89b8f80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3be0a7-3e74-41f2-a592-79b63f69a4e8">
      <Terms xmlns="http://schemas.microsoft.com/office/infopath/2007/PartnerControls"/>
    </lcf76f155ced4ddcb4097134ff3c332f>
    <TaxCatchAll xmlns="48e1a448-0c6c-4c09-9f36-7bf89b8f80d0" xsi:nil="true"/>
    <Includedincourse2 xmlns="f93be0a7-3e74-41f2-a592-79b63f69a4e8">false</Includedincourse2>
    <Includedincourse xmlns="f93be0a7-3e74-41f2-a592-79b63f69a4e8" xsi:nil="true"/>
    <SharedWithUsers xmlns="48e1a448-0c6c-4c09-9f36-7bf89b8f80d0">
      <UserInfo>
        <DisplayName/>
        <AccountId xsi:nil="true"/>
        <AccountType/>
      </UserInfo>
    </SharedWithUsers>
    <MediaLengthInSeconds xmlns="f93be0a7-3e74-41f2-a592-79b63f69a4e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6971D9-2EB9-42AF-A4F8-8BC67DE9B9B7}"/>
</file>

<file path=customXml/itemProps2.xml><?xml version="1.0" encoding="utf-8"?>
<ds:datastoreItem xmlns:ds="http://schemas.openxmlformats.org/officeDocument/2006/customXml" ds:itemID="{D3168383-FE83-4B48-B7D3-54D8DE4820EA}">
  <ds:schemaRefs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f93be0a7-3e74-41f2-a592-79b63f69a4e8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48e1a448-0c6c-4c09-9f36-7bf89b8f80d0"/>
  </ds:schemaRefs>
</ds:datastoreItem>
</file>

<file path=customXml/itemProps3.xml><?xml version="1.0" encoding="utf-8"?>
<ds:datastoreItem xmlns:ds="http://schemas.openxmlformats.org/officeDocument/2006/customXml" ds:itemID="{C1A242CA-A73A-4DB4-9AFD-CC7F404F9A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NDNA general presentation template</Template>
  <TotalTime>0</TotalTime>
  <Words>291</Words>
  <Application>Microsoft Office PowerPoint</Application>
  <PresentationFormat>On-screen Show (4:3)</PresentationFormat>
  <Paragraphs>56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Dunn (NDNA)</dc:creator>
  <cp:lastModifiedBy>Paula Dunn</cp:lastModifiedBy>
  <cp:revision>315</cp:revision>
  <cp:lastPrinted>2020-02-10T10:37:59Z</cp:lastPrinted>
  <dcterms:created xsi:type="dcterms:W3CDTF">2020-01-14T12:50:17Z</dcterms:created>
  <dcterms:modified xsi:type="dcterms:W3CDTF">2024-09-20T12:08:37Z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0x01010029D351B1C049EF4C88699C14BFB14F36</vt:lpwstr>
  </property>
  <property fmtid="{D5CDD505-2E9C-101B-9397-08002B2CF9AE}" pid="3" name="Order">
    <vt:r8>1277100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