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2" r:id="rId4"/>
    <p:sldMasterId id="2147483655" r:id="rId5"/>
  </p:sldMasterIdLst>
  <p:notesMasterIdLst>
    <p:notesMasterId r:id="rId20"/>
  </p:notesMasterIdLst>
  <p:sldIdLst>
    <p:sldId id="261" r:id="rId6"/>
    <p:sldId id="257" r:id="rId7"/>
    <p:sldId id="263" r:id="rId8"/>
    <p:sldId id="273" r:id="rId9"/>
    <p:sldId id="289" r:id="rId10"/>
    <p:sldId id="290" r:id="rId11"/>
    <p:sldId id="291" r:id="rId12"/>
    <p:sldId id="292" r:id="rId13"/>
    <p:sldId id="293" r:id="rId14"/>
    <p:sldId id="296" r:id="rId15"/>
    <p:sldId id="294" r:id="rId16"/>
    <p:sldId id="295" r:id="rId17"/>
    <p:sldId id="297" r:id="rId18"/>
    <p:sldId id="266" r:id="rId19"/>
  </p:sldIdLst>
  <p:sldSz cx="9144000" cy="6858000" type="screen4x3"/>
  <p:notesSz cx="7010400" cy="9296400"/>
  <p:defaultTextStyle>
    <a:defPPr>
      <a:defRPr lang="en-GB"/>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EFF4B37-0C99-4641-08E1-28BFF6B971EA}" name="Salima Keshavjee" initials="SK" userId="S::Salima.Keshavjee@ndna.org.uk::f1bc9b02-40ad-4be6-ba1c-31beec530ad1" providerId="AD"/>
  <p188:author id="{6EE9656A-7B9F-A892-F84F-B0681EFB0518}" name="Paula Dunn" initials="PD" userId="S::paula.dunn@ndna.org.uk::957b1944-c2ee-4308-8e94-2852b77d6048" providerId="AD"/>
  <p188:author id="{CCAE10EE-50F9-6B61-7B80-408066453D15}" name="Kimberley Luckham" initials="KL" userId="S::kimberley.luckham@ndna.org.uk::6c882bdc-7eb0-4e95-8e04-dd807c4ff14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Emma Sargeant" initials="ES" lastIdx="5" clrIdx="0">
    <p:extLst>
      <p:ext uri="{19B8F6BF-5375-455C-9EA6-DF929625EA0E}">
        <p15:presenceInfo xmlns:p15="http://schemas.microsoft.com/office/powerpoint/2012/main" userId="S-1-5-21-2755083393-3461047361-361947297-211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7DBA"/>
    <a:srgbClr val="808080"/>
    <a:srgbClr val="582C83"/>
    <a:srgbClr val="00B388"/>
    <a:srgbClr val="F68D2E"/>
    <a:srgbClr val="AF1685"/>
    <a:srgbClr val="E9EAE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8105" autoAdjust="0"/>
  </p:normalViewPr>
  <p:slideViewPr>
    <p:cSldViewPr snapToGrid="0">
      <p:cViewPr varScale="1">
        <p:scale>
          <a:sx n="32" d="100"/>
          <a:sy n="32" d="100"/>
        </p:scale>
        <p:origin x="1104" y="40"/>
      </p:cViewPr>
      <p:guideLst>
        <p:guide orient="horz" pos="2160"/>
        <p:guide pos="2880"/>
      </p:guideLst>
    </p:cSldViewPr>
  </p:slideViewPr>
  <p:notesTextViewPr>
    <p:cViewPr>
      <p:scale>
        <a:sx n="1" d="1"/>
        <a:sy n="1" d="1"/>
      </p:scale>
      <p:origin x="0" y="0"/>
    </p:cViewPr>
  </p:notesTextViewPr>
  <p:notesViewPr>
    <p:cSldViewPr snapToGrid="0">
      <p:cViewPr varScale="1">
        <p:scale>
          <a:sx n="66" d="100"/>
          <a:sy n="66" d="100"/>
        </p:scale>
        <p:origin x="0" y="0"/>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commentAuthors" Target="commentAuthor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presProps" Target="presProps.xml"/><Relationship Id="rId27"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ula Dunn" userId="957b1944-c2ee-4308-8e94-2852b77d6048" providerId="ADAL" clId="{4AAD627E-595C-4583-BA41-440BE9BA3E18}"/>
    <pc:docChg chg="undo custSel modSld sldOrd">
      <pc:chgData name="Paula Dunn" userId="957b1944-c2ee-4308-8e94-2852b77d6048" providerId="ADAL" clId="{4AAD627E-595C-4583-BA41-440BE9BA3E18}" dt="2024-12-02T17:42:22.570" v="1556" actId="20577"/>
      <pc:docMkLst>
        <pc:docMk/>
      </pc:docMkLst>
      <pc:sldChg chg="modSp mod modNotesTx">
        <pc:chgData name="Paula Dunn" userId="957b1944-c2ee-4308-8e94-2852b77d6048" providerId="ADAL" clId="{4AAD627E-595C-4583-BA41-440BE9BA3E18}" dt="2024-12-02T17:30:51.639" v="1415" actId="20577"/>
        <pc:sldMkLst>
          <pc:docMk/>
          <pc:sldMk cId="0" sldId="257"/>
        </pc:sldMkLst>
        <pc:spChg chg="mod">
          <ac:chgData name="Paula Dunn" userId="957b1944-c2ee-4308-8e94-2852b77d6048" providerId="ADAL" clId="{4AAD627E-595C-4583-BA41-440BE9BA3E18}" dt="2024-12-02T17:24:45.801" v="1024" actId="1076"/>
          <ac:spMkLst>
            <pc:docMk/>
            <pc:sldMk cId="0" sldId="257"/>
            <ac:spMk id="6" creationId="{00000000-0000-0000-0000-000000000000}"/>
          </ac:spMkLst>
        </pc:spChg>
      </pc:sldChg>
      <pc:sldChg chg="modSp mod">
        <pc:chgData name="Paula Dunn" userId="957b1944-c2ee-4308-8e94-2852b77d6048" providerId="ADAL" clId="{4AAD627E-595C-4583-BA41-440BE9BA3E18}" dt="2024-12-02T16:07:20.163" v="57" actId="20577"/>
        <pc:sldMkLst>
          <pc:docMk/>
          <pc:sldMk cId="0" sldId="261"/>
        </pc:sldMkLst>
        <pc:spChg chg="mod">
          <ac:chgData name="Paula Dunn" userId="957b1944-c2ee-4308-8e94-2852b77d6048" providerId="ADAL" clId="{4AAD627E-595C-4583-BA41-440BE9BA3E18}" dt="2024-12-02T16:07:20.163" v="57" actId="20577"/>
          <ac:spMkLst>
            <pc:docMk/>
            <pc:sldMk cId="0" sldId="261"/>
            <ac:spMk id="2" creationId="{00000000-0000-0000-0000-000000000000}"/>
          </ac:spMkLst>
        </pc:spChg>
      </pc:sldChg>
      <pc:sldChg chg="modNotesTx">
        <pc:chgData name="Paula Dunn" userId="957b1944-c2ee-4308-8e94-2852b77d6048" providerId="ADAL" clId="{4AAD627E-595C-4583-BA41-440BE9BA3E18}" dt="2024-12-02T17:33:36.956" v="1525" actId="12"/>
        <pc:sldMkLst>
          <pc:docMk/>
          <pc:sldMk cId="2312367870" sldId="266"/>
        </pc:sldMkLst>
      </pc:sldChg>
      <pc:sldChg chg="ord modNotesTx">
        <pc:chgData name="Paula Dunn" userId="957b1944-c2ee-4308-8e94-2852b77d6048" providerId="ADAL" clId="{4AAD627E-595C-4583-BA41-440BE9BA3E18}" dt="2024-12-02T16:06:26.942" v="39" actId="12"/>
        <pc:sldMkLst>
          <pc:docMk/>
          <pc:sldMk cId="2596866719" sldId="273"/>
        </pc:sldMkLst>
      </pc:sldChg>
      <pc:sldChg chg="modSp mod modNotesTx">
        <pc:chgData name="Paula Dunn" userId="957b1944-c2ee-4308-8e94-2852b77d6048" providerId="ADAL" clId="{4AAD627E-595C-4583-BA41-440BE9BA3E18}" dt="2024-12-02T17:19:09.299" v="969" actId="20577"/>
        <pc:sldMkLst>
          <pc:docMk/>
          <pc:sldMk cId="2439380212" sldId="289"/>
        </pc:sldMkLst>
        <pc:spChg chg="mod">
          <ac:chgData name="Paula Dunn" userId="957b1944-c2ee-4308-8e94-2852b77d6048" providerId="ADAL" clId="{4AAD627E-595C-4583-BA41-440BE9BA3E18}" dt="2024-12-02T16:06:36.091" v="40" actId="1076"/>
          <ac:spMkLst>
            <pc:docMk/>
            <pc:sldMk cId="2439380212" sldId="289"/>
            <ac:spMk id="2" creationId="{7C43AD5C-B097-2A61-9D2B-0D402E1D6274}"/>
          </ac:spMkLst>
        </pc:spChg>
        <pc:spChg chg="mod">
          <ac:chgData name="Paula Dunn" userId="957b1944-c2ee-4308-8e94-2852b77d6048" providerId="ADAL" clId="{4AAD627E-595C-4583-BA41-440BE9BA3E18}" dt="2024-12-02T16:06:52.454" v="44" actId="1076"/>
          <ac:spMkLst>
            <pc:docMk/>
            <pc:sldMk cId="2439380212" sldId="289"/>
            <ac:spMk id="4" creationId="{F3EF8E75-ACB7-3F07-CA41-4D96190524E8}"/>
          </ac:spMkLst>
        </pc:spChg>
        <pc:picChg chg="mod">
          <ac:chgData name="Paula Dunn" userId="957b1944-c2ee-4308-8e94-2852b77d6048" providerId="ADAL" clId="{4AAD627E-595C-4583-BA41-440BE9BA3E18}" dt="2024-12-02T16:06:43.764" v="42" actId="1076"/>
          <ac:picMkLst>
            <pc:docMk/>
            <pc:sldMk cId="2439380212" sldId="289"/>
            <ac:picMk id="2050" creationId="{806DE424-713F-34CC-49CD-DDC5145D85A9}"/>
          </ac:picMkLst>
        </pc:picChg>
      </pc:sldChg>
      <pc:sldChg chg="modNotesTx">
        <pc:chgData name="Paula Dunn" userId="957b1944-c2ee-4308-8e94-2852b77d6048" providerId="ADAL" clId="{4AAD627E-595C-4583-BA41-440BE9BA3E18}" dt="2024-12-02T17:19:12.645" v="970" actId="20577"/>
        <pc:sldMkLst>
          <pc:docMk/>
          <pc:sldMk cId="634079147" sldId="290"/>
        </pc:sldMkLst>
      </pc:sldChg>
      <pc:sldChg chg="modNotesTx">
        <pc:chgData name="Paula Dunn" userId="957b1944-c2ee-4308-8e94-2852b77d6048" providerId="ADAL" clId="{4AAD627E-595C-4583-BA41-440BE9BA3E18}" dt="2024-12-02T17:13:07.825" v="948" actId="20577"/>
        <pc:sldMkLst>
          <pc:docMk/>
          <pc:sldMk cId="157841389" sldId="291"/>
        </pc:sldMkLst>
      </pc:sldChg>
      <pc:sldChg chg="modNotesTx">
        <pc:chgData name="Paula Dunn" userId="957b1944-c2ee-4308-8e94-2852b77d6048" providerId="ADAL" clId="{4AAD627E-595C-4583-BA41-440BE9BA3E18}" dt="2024-12-02T17:19:24.402" v="973" actId="20577"/>
        <pc:sldMkLst>
          <pc:docMk/>
          <pc:sldMk cId="25948752" sldId="292"/>
        </pc:sldMkLst>
      </pc:sldChg>
      <pc:sldChg chg="modNotesTx">
        <pc:chgData name="Paula Dunn" userId="957b1944-c2ee-4308-8e94-2852b77d6048" providerId="ADAL" clId="{4AAD627E-595C-4583-BA41-440BE9BA3E18}" dt="2024-12-02T17:20:10.808" v="976" actId="12"/>
        <pc:sldMkLst>
          <pc:docMk/>
          <pc:sldMk cId="2901655523" sldId="293"/>
        </pc:sldMkLst>
      </pc:sldChg>
      <pc:sldChg chg="modNotesTx">
        <pc:chgData name="Paula Dunn" userId="957b1944-c2ee-4308-8e94-2852b77d6048" providerId="ADAL" clId="{4AAD627E-595C-4583-BA41-440BE9BA3E18}" dt="2024-12-02T17:21:24.952" v="981" actId="12"/>
        <pc:sldMkLst>
          <pc:docMk/>
          <pc:sldMk cId="3998832950" sldId="294"/>
        </pc:sldMkLst>
      </pc:sldChg>
      <pc:sldChg chg="modNotesTx">
        <pc:chgData name="Paula Dunn" userId="957b1944-c2ee-4308-8e94-2852b77d6048" providerId="ADAL" clId="{4AAD627E-595C-4583-BA41-440BE9BA3E18}" dt="2024-12-02T17:21:47.378" v="984" actId="12"/>
        <pc:sldMkLst>
          <pc:docMk/>
          <pc:sldMk cId="947305644" sldId="295"/>
        </pc:sldMkLst>
      </pc:sldChg>
      <pc:sldChg chg="modNotesTx">
        <pc:chgData name="Paula Dunn" userId="957b1944-c2ee-4308-8e94-2852b77d6048" providerId="ADAL" clId="{4AAD627E-595C-4583-BA41-440BE9BA3E18}" dt="2024-12-02T17:20:45.855" v="979" actId="12"/>
        <pc:sldMkLst>
          <pc:docMk/>
          <pc:sldMk cId="2431174073" sldId="296"/>
        </pc:sldMkLst>
      </pc:sldChg>
      <pc:sldChg chg="addSp delSp modSp mod modNotesTx">
        <pc:chgData name="Paula Dunn" userId="957b1944-c2ee-4308-8e94-2852b77d6048" providerId="ADAL" clId="{4AAD627E-595C-4583-BA41-440BE9BA3E18}" dt="2024-12-02T17:42:22.570" v="1556" actId="20577"/>
        <pc:sldMkLst>
          <pc:docMk/>
          <pc:sldMk cId="453926718" sldId="297"/>
        </pc:sldMkLst>
        <pc:spChg chg="add mod">
          <ac:chgData name="Paula Dunn" userId="957b1944-c2ee-4308-8e94-2852b77d6048" providerId="ADAL" clId="{4AAD627E-595C-4583-BA41-440BE9BA3E18}" dt="2024-12-02T17:29:36.454" v="1285" actId="1076"/>
          <ac:spMkLst>
            <pc:docMk/>
            <pc:sldMk cId="453926718" sldId="297"/>
            <ac:spMk id="3" creationId="{9A425E61-AF9E-05C3-5453-192722E55A59}"/>
          </ac:spMkLst>
        </pc:spChg>
        <pc:picChg chg="del">
          <ac:chgData name="Paula Dunn" userId="957b1944-c2ee-4308-8e94-2852b77d6048" providerId="ADAL" clId="{4AAD627E-595C-4583-BA41-440BE9BA3E18}" dt="2024-12-02T17:24:23.460" v="1017" actId="21"/>
          <ac:picMkLst>
            <pc:docMk/>
            <pc:sldMk cId="453926718" sldId="297"/>
            <ac:picMk id="2" creationId="{2E2C1EBC-12B5-945D-5650-DD63DFE6492C}"/>
          </ac:picMkLst>
        </pc:picChg>
        <pc:picChg chg="add mod">
          <ac:chgData name="Paula Dunn" userId="957b1944-c2ee-4308-8e94-2852b77d6048" providerId="ADAL" clId="{4AAD627E-595C-4583-BA41-440BE9BA3E18}" dt="2024-12-02T17:24:28.402" v="1019" actId="14100"/>
          <ac:picMkLst>
            <pc:docMk/>
            <pc:sldMk cId="453926718" sldId="297"/>
            <ac:picMk id="1026" creationId="{19072A3C-F8D5-8CA5-D9D0-68D548C581CC}"/>
          </ac:picMkLst>
        </pc:picChg>
      </pc:sldChg>
    </pc:docChg>
  </pc:docChgLst>
  <pc:docChgLst>
    <pc:chgData name="Paula Dunn" userId="957b1944-c2ee-4308-8e94-2852b77d6048" providerId="ADAL" clId="{1D89B540-481D-4E3D-95CE-956A9A6BC501}"/>
    <pc:docChg chg="custSel delSld modSld">
      <pc:chgData name="Paula Dunn" userId="957b1944-c2ee-4308-8e94-2852b77d6048" providerId="ADAL" clId="{1D89B540-481D-4E3D-95CE-956A9A6BC501}" dt="2024-09-20T13:32:10.935" v="189" actId="20577"/>
      <pc:docMkLst>
        <pc:docMk/>
      </pc:docMkLst>
      <pc:sldChg chg="del">
        <pc:chgData name="Paula Dunn" userId="957b1944-c2ee-4308-8e94-2852b77d6048" providerId="ADAL" clId="{1D89B540-481D-4E3D-95CE-956A9A6BC501}" dt="2024-09-20T13:31:06.146" v="117" actId="2696"/>
        <pc:sldMkLst>
          <pc:docMk/>
          <pc:sldMk cId="3438509640" sldId="262"/>
        </pc:sldMkLst>
      </pc:sldChg>
      <pc:sldChg chg="addSp delSp modSp mod modNotesTx">
        <pc:chgData name="Paula Dunn" userId="957b1944-c2ee-4308-8e94-2852b77d6048" providerId="ADAL" clId="{1D89B540-481D-4E3D-95CE-956A9A6BC501}" dt="2024-09-20T13:32:10.935" v="189" actId="20577"/>
        <pc:sldMkLst>
          <pc:docMk/>
          <pc:sldMk cId="2312367870" sldId="266"/>
        </pc:sldMkLst>
        <pc:spChg chg="add del mod">
          <ac:chgData name="Paula Dunn" userId="957b1944-c2ee-4308-8e94-2852b77d6048" providerId="ADAL" clId="{1D89B540-481D-4E3D-95CE-956A9A6BC501}" dt="2024-09-20T13:31:58.793" v="180"/>
          <ac:spMkLst>
            <pc:docMk/>
            <pc:sldMk cId="2312367870" sldId="266"/>
            <ac:spMk id="2" creationId="{7659A22B-BC17-EDE1-1B92-1CC564F8AF31}"/>
          </ac:spMkLst>
        </pc:spChg>
        <pc:spChg chg="add mod">
          <ac:chgData name="Paula Dunn" userId="957b1944-c2ee-4308-8e94-2852b77d6048" providerId="ADAL" clId="{1D89B540-481D-4E3D-95CE-956A9A6BC501}" dt="2024-09-20T13:32:10.935" v="189" actId="20577"/>
          <ac:spMkLst>
            <pc:docMk/>
            <pc:sldMk cId="2312367870" sldId="266"/>
            <ac:spMk id="5" creationId="{D3558345-971D-FA5A-7E6B-0367D8D31D98}"/>
          </ac:spMkLst>
        </pc:spChg>
        <pc:picChg chg="mod">
          <ac:chgData name="Paula Dunn" userId="957b1944-c2ee-4308-8e94-2852b77d6048" providerId="ADAL" clId="{1D89B540-481D-4E3D-95CE-956A9A6BC501}" dt="2024-09-20T13:31:29.959" v="146" actId="1076"/>
          <ac:picMkLst>
            <pc:docMk/>
            <pc:sldMk cId="2312367870" sldId="266"/>
            <ac:picMk id="3" creationId="{00000000-0000-0000-0000-000000000000}"/>
          </ac:picMkLst>
        </pc:picChg>
      </pc:sldChg>
      <pc:sldChg chg="del">
        <pc:chgData name="Paula Dunn" userId="957b1944-c2ee-4308-8e94-2852b77d6048" providerId="ADAL" clId="{1D89B540-481D-4E3D-95CE-956A9A6BC501}" dt="2024-09-20T13:31:09.667" v="118" actId="2696"/>
        <pc:sldMkLst>
          <pc:docMk/>
          <pc:sldMk cId="1528074057" sldId="267"/>
        </pc:sldMkLst>
      </pc:sldChg>
      <pc:sldChg chg="del">
        <pc:chgData name="Paula Dunn" userId="957b1944-c2ee-4308-8e94-2852b77d6048" providerId="ADAL" clId="{1D89B540-481D-4E3D-95CE-956A9A6BC501}" dt="2024-09-20T13:31:12.427" v="119" actId="2696"/>
        <pc:sldMkLst>
          <pc:docMk/>
          <pc:sldMk cId="3538490068" sldId="288"/>
        </pc:sldMkLst>
      </pc:sldChg>
      <pc:sldChg chg="addSp modSp mod">
        <pc:chgData name="Paula Dunn" userId="957b1944-c2ee-4308-8e94-2852b77d6048" providerId="ADAL" clId="{1D89B540-481D-4E3D-95CE-956A9A6BC501}" dt="2024-09-20T13:16:05.979" v="3" actId="1076"/>
        <pc:sldMkLst>
          <pc:docMk/>
          <pc:sldMk cId="634079147" sldId="290"/>
        </pc:sldMkLst>
        <pc:spChg chg="add mod">
          <ac:chgData name="Paula Dunn" userId="957b1944-c2ee-4308-8e94-2852b77d6048" providerId="ADAL" clId="{1D89B540-481D-4E3D-95CE-956A9A6BC501}" dt="2024-09-20T13:16:05.979" v="3" actId="1076"/>
          <ac:spMkLst>
            <pc:docMk/>
            <pc:sldMk cId="634079147" sldId="290"/>
            <ac:spMk id="4" creationId="{E5F589FA-DC29-DF76-9C5C-10B819FAF018}"/>
          </ac:spMkLst>
        </pc:spChg>
      </pc:sldChg>
      <pc:sldChg chg="addSp modSp mod">
        <pc:chgData name="Paula Dunn" userId="957b1944-c2ee-4308-8e94-2852b77d6048" providerId="ADAL" clId="{1D89B540-481D-4E3D-95CE-956A9A6BC501}" dt="2024-09-20T13:17:35.501" v="43" actId="1076"/>
        <pc:sldMkLst>
          <pc:docMk/>
          <pc:sldMk cId="157841389" sldId="291"/>
        </pc:sldMkLst>
        <pc:spChg chg="add mod">
          <ac:chgData name="Paula Dunn" userId="957b1944-c2ee-4308-8e94-2852b77d6048" providerId="ADAL" clId="{1D89B540-481D-4E3D-95CE-956A9A6BC501}" dt="2024-09-20T13:17:32.221" v="42" actId="1076"/>
          <ac:spMkLst>
            <pc:docMk/>
            <pc:sldMk cId="157841389" sldId="291"/>
            <ac:spMk id="4" creationId="{7FFA1BA8-62FA-CCF8-4FDC-F3D59D151C08}"/>
          </ac:spMkLst>
        </pc:spChg>
        <pc:spChg chg="add mod">
          <ac:chgData name="Paula Dunn" userId="957b1944-c2ee-4308-8e94-2852b77d6048" providerId="ADAL" clId="{1D89B540-481D-4E3D-95CE-956A9A6BC501}" dt="2024-09-20T13:17:35.501" v="43" actId="1076"/>
          <ac:spMkLst>
            <pc:docMk/>
            <pc:sldMk cId="157841389" sldId="291"/>
            <ac:spMk id="6" creationId="{28FDA726-37CB-C079-A2A0-B2AC53B2E7D7}"/>
          </ac:spMkLst>
        </pc:spChg>
      </pc:sldChg>
      <pc:sldChg chg="addSp modSp mod">
        <pc:chgData name="Paula Dunn" userId="957b1944-c2ee-4308-8e94-2852b77d6048" providerId="ADAL" clId="{1D89B540-481D-4E3D-95CE-956A9A6BC501}" dt="2024-09-20T13:18:21.843" v="47" actId="1076"/>
        <pc:sldMkLst>
          <pc:docMk/>
          <pc:sldMk cId="25948752" sldId="292"/>
        </pc:sldMkLst>
        <pc:spChg chg="add mod">
          <ac:chgData name="Paula Dunn" userId="957b1944-c2ee-4308-8e94-2852b77d6048" providerId="ADAL" clId="{1D89B540-481D-4E3D-95CE-956A9A6BC501}" dt="2024-09-20T13:18:21.843" v="47" actId="1076"/>
          <ac:spMkLst>
            <pc:docMk/>
            <pc:sldMk cId="25948752" sldId="292"/>
            <ac:spMk id="4" creationId="{830E084E-521B-14C9-53EE-396A3EAEBBCE}"/>
          </ac:spMkLst>
        </pc:spChg>
      </pc:sldChg>
      <pc:sldChg chg="addSp modSp mod">
        <pc:chgData name="Paula Dunn" userId="957b1944-c2ee-4308-8e94-2852b77d6048" providerId="ADAL" clId="{1D89B540-481D-4E3D-95CE-956A9A6BC501}" dt="2024-09-20T13:20:27.360" v="86" actId="113"/>
        <pc:sldMkLst>
          <pc:docMk/>
          <pc:sldMk cId="2901655523" sldId="293"/>
        </pc:sldMkLst>
        <pc:spChg chg="add mod">
          <ac:chgData name="Paula Dunn" userId="957b1944-c2ee-4308-8e94-2852b77d6048" providerId="ADAL" clId="{1D89B540-481D-4E3D-95CE-956A9A6BC501}" dt="2024-09-20T13:20:11.596" v="81" actId="14100"/>
          <ac:spMkLst>
            <pc:docMk/>
            <pc:sldMk cId="2901655523" sldId="293"/>
            <ac:spMk id="4" creationId="{36E3FBF3-F243-8AA1-F7A6-DC1537461FC2}"/>
          </ac:spMkLst>
        </pc:spChg>
        <pc:spChg chg="add mod">
          <ac:chgData name="Paula Dunn" userId="957b1944-c2ee-4308-8e94-2852b77d6048" providerId="ADAL" clId="{1D89B540-481D-4E3D-95CE-956A9A6BC501}" dt="2024-09-20T13:20:27.360" v="86" actId="113"/>
          <ac:spMkLst>
            <pc:docMk/>
            <pc:sldMk cId="2901655523" sldId="293"/>
            <ac:spMk id="6" creationId="{5062830A-0A4C-9D9C-F729-EFCB30C39117}"/>
          </ac:spMkLst>
        </pc:spChg>
      </pc:sldChg>
      <pc:sldChg chg="addSp modSp mod">
        <pc:chgData name="Paula Dunn" userId="957b1944-c2ee-4308-8e94-2852b77d6048" providerId="ADAL" clId="{1D89B540-481D-4E3D-95CE-956A9A6BC501}" dt="2024-09-20T13:20:57.808" v="101" actId="1076"/>
        <pc:sldMkLst>
          <pc:docMk/>
          <pc:sldMk cId="3998832950" sldId="294"/>
        </pc:sldMkLst>
        <pc:spChg chg="add mod">
          <ac:chgData name="Paula Dunn" userId="957b1944-c2ee-4308-8e94-2852b77d6048" providerId="ADAL" clId="{1D89B540-481D-4E3D-95CE-956A9A6BC501}" dt="2024-09-20T13:20:57.808" v="101" actId="1076"/>
          <ac:spMkLst>
            <pc:docMk/>
            <pc:sldMk cId="3998832950" sldId="294"/>
            <ac:spMk id="4" creationId="{FD8B5238-A9C3-027F-40DB-34B3CE59C694}"/>
          </ac:spMkLst>
        </pc:spChg>
      </pc:sldChg>
      <pc:sldChg chg="addSp modSp mod">
        <pc:chgData name="Paula Dunn" userId="957b1944-c2ee-4308-8e94-2852b77d6048" providerId="ADAL" clId="{1D89B540-481D-4E3D-95CE-956A9A6BC501}" dt="2024-09-20T13:21:35.020" v="116" actId="1076"/>
        <pc:sldMkLst>
          <pc:docMk/>
          <pc:sldMk cId="947305644" sldId="295"/>
        </pc:sldMkLst>
        <pc:spChg chg="add mod">
          <ac:chgData name="Paula Dunn" userId="957b1944-c2ee-4308-8e94-2852b77d6048" providerId="ADAL" clId="{1D89B540-481D-4E3D-95CE-956A9A6BC501}" dt="2024-09-20T13:21:35.020" v="116" actId="1076"/>
          <ac:spMkLst>
            <pc:docMk/>
            <pc:sldMk cId="947305644" sldId="295"/>
            <ac:spMk id="4" creationId="{26631AC5-3B08-6895-98B4-ECBFBADB315A}"/>
          </ac:spMkLst>
        </pc:spChg>
      </pc:sldChg>
    </pc:docChg>
  </pc:docChgLst>
  <pc:docChgLst>
    <pc:chgData name="Paula Dunn" userId="957b1944-c2ee-4308-8e94-2852b77d6048" providerId="ADAL" clId="{96EFEA75-5EF8-4D24-9BAF-FEEDDCEBCE6A}"/>
    <pc:docChg chg="sldOrd">
      <pc:chgData name="Paula Dunn" userId="957b1944-c2ee-4308-8e94-2852b77d6048" providerId="ADAL" clId="{96EFEA75-5EF8-4D24-9BAF-FEEDDCEBCE6A}" dt="2024-12-09T09:42:21.614" v="0" actId="20578"/>
      <pc:docMkLst>
        <pc:docMk/>
      </pc:docMkLst>
      <pc:sldChg chg="ord">
        <pc:chgData name="Paula Dunn" userId="957b1944-c2ee-4308-8e94-2852b77d6048" providerId="ADAL" clId="{96EFEA75-5EF8-4D24-9BAF-FEEDDCEBCE6A}" dt="2024-12-09T09:42:21.614" v="0" actId="20578"/>
        <pc:sldMkLst>
          <pc:docMk/>
          <pc:sldMk cId="634079147" sldId="290"/>
        </pc:sldMkLst>
      </pc:sldChg>
    </pc:docChg>
  </pc:docChgLst>
  <pc:docChgLst>
    <pc:chgData name="Salima Keshavjee" userId="S::salima.keshavjee@ndna.org.uk::f1bc9b02-40ad-4be6-ba1c-31beec530ad1" providerId="AD" clId="Web-{A3271E22-1E7D-694C-B801-D7ED755742E6}"/>
    <pc:docChg chg="addSld modSld">
      <pc:chgData name="Salima Keshavjee" userId="S::salima.keshavjee@ndna.org.uk::f1bc9b02-40ad-4be6-ba1c-31beec530ad1" providerId="AD" clId="Web-{A3271E22-1E7D-694C-B801-D7ED755742E6}" dt="2024-11-20T16:05:03.836" v="2281"/>
      <pc:docMkLst>
        <pc:docMk/>
      </pc:docMkLst>
      <pc:sldChg chg="modNotes">
        <pc:chgData name="Salima Keshavjee" userId="S::salima.keshavjee@ndna.org.uk::f1bc9b02-40ad-4be6-ba1c-31beec530ad1" providerId="AD" clId="Web-{A3271E22-1E7D-694C-B801-D7ED755742E6}" dt="2024-11-20T15:55:21.218" v="2206"/>
        <pc:sldMkLst>
          <pc:docMk/>
          <pc:sldMk cId="0" sldId="257"/>
        </pc:sldMkLst>
      </pc:sldChg>
      <pc:sldChg chg="modNotes">
        <pc:chgData name="Salima Keshavjee" userId="S::salima.keshavjee@ndna.org.uk::f1bc9b02-40ad-4be6-ba1c-31beec530ad1" providerId="AD" clId="Web-{A3271E22-1E7D-694C-B801-D7ED755742E6}" dt="2024-11-20T15:57:54.119" v="2265"/>
        <pc:sldMkLst>
          <pc:docMk/>
          <pc:sldMk cId="0" sldId="261"/>
        </pc:sldMkLst>
      </pc:sldChg>
      <pc:sldChg chg="modNotes">
        <pc:chgData name="Salima Keshavjee" userId="S::salima.keshavjee@ndna.org.uk::f1bc9b02-40ad-4be6-ba1c-31beec530ad1" providerId="AD" clId="Web-{A3271E22-1E7D-694C-B801-D7ED755742E6}" dt="2024-11-20T16:00:52.866" v="2279"/>
        <pc:sldMkLst>
          <pc:docMk/>
          <pc:sldMk cId="3058680226" sldId="263"/>
        </pc:sldMkLst>
      </pc:sldChg>
      <pc:sldChg chg="modNotes">
        <pc:chgData name="Salima Keshavjee" userId="S::salima.keshavjee@ndna.org.uk::f1bc9b02-40ad-4be6-ba1c-31beec530ad1" providerId="AD" clId="Web-{A3271E22-1E7D-694C-B801-D7ED755742E6}" dt="2024-11-20T15:34:28.728" v="2189"/>
        <pc:sldMkLst>
          <pc:docMk/>
          <pc:sldMk cId="2312367870" sldId="266"/>
        </pc:sldMkLst>
      </pc:sldChg>
      <pc:sldChg chg="modNotes">
        <pc:chgData name="Salima Keshavjee" userId="S::salima.keshavjee@ndna.org.uk::f1bc9b02-40ad-4be6-ba1c-31beec530ad1" providerId="AD" clId="Web-{A3271E22-1E7D-694C-B801-D7ED755742E6}" dt="2024-11-20T16:05:03.836" v="2281"/>
        <pc:sldMkLst>
          <pc:docMk/>
          <pc:sldMk cId="2439380212" sldId="289"/>
        </pc:sldMkLst>
      </pc:sldChg>
      <pc:sldChg chg="modNotes">
        <pc:chgData name="Salima Keshavjee" userId="S::salima.keshavjee@ndna.org.uk::f1bc9b02-40ad-4be6-ba1c-31beec530ad1" providerId="AD" clId="Web-{A3271E22-1E7D-694C-B801-D7ED755742E6}" dt="2024-11-20T14:24:32.091" v="1075"/>
        <pc:sldMkLst>
          <pc:docMk/>
          <pc:sldMk cId="634079147" sldId="290"/>
        </pc:sldMkLst>
      </pc:sldChg>
      <pc:sldChg chg="modNotes">
        <pc:chgData name="Salima Keshavjee" userId="S::salima.keshavjee@ndna.org.uk::f1bc9b02-40ad-4be6-ba1c-31beec530ad1" providerId="AD" clId="Web-{A3271E22-1E7D-694C-B801-D7ED755742E6}" dt="2024-11-20T14:26:59.394" v="1087"/>
        <pc:sldMkLst>
          <pc:docMk/>
          <pc:sldMk cId="157841389" sldId="291"/>
        </pc:sldMkLst>
      </pc:sldChg>
      <pc:sldChg chg="modNotes">
        <pc:chgData name="Salima Keshavjee" userId="S::salima.keshavjee@ndna.org.uk::f1bc9b02-40ad-4be6-ba1c-31beec530ad1" providerId="AD" clId="Web-{A3271E22-1E7D-694C-B801-D7ED755742E6}" dt="2024-11-20T13:13:58.544" v="797"/>
        <pc:sldMkLst>
          <pc:docMk/>
          <pc:sldMk cId="25948752" sldId="292"/>
        </pc:sldMkLst>
      </pc:sldChg>
      <pc:sldChg chg="delSp modSp modNotes">
        <pc:chgData name="Salima Keshavjee" userId="S::salima.keshavjee@ndna.org.uk::f1bc9b02-40ad-4be6-ba1c-31beec530ad1" providerId="AD" clId="Web-{A3271E22-1E7D-694C-B801-D7ED755742E6}" dt="2024-11-20T14:51:58.392" v="1442"/>
        <pc:sldMkLst>
          <pc:docMk/>
          <pc:sldMk cId="2901655523" sldId="293"/>
        </pc:sldMkLst>
        <pc:spChg chg="mod">
          <ac:chgData name="Salima Keshavjee" userId="S::salima.keshavjee@ndna.org.uk::f1bc9b02-40ad-4be6-ba1c-31beec530ad1" providerId="AD" clId="Web-{A3271E22-1E7D-694C-B801-D7ED755742E6}" dt="2024-11-20T14:39:32.752" v="1266" actId="20577"/>
          <ac:spMkLst>
            <pc:docMk/>
            <pc:sldMk cId="2901655523" sldId="293"/>
            <ac:spMk id="2" creationId="{7C43AD5C-B097-2A61-9D2B-0D402E1D6274}"/>
          </ac:spMkLst>
        </pc:spChg>
        <pc:spChg chg="mod">
          <ac:chgData name="Salima Keshavjee" userId="S::salima.keshavjee@ndna.org.uk::f1bc9b02-40ad-4be6-ba1c-31beec530ad1" providerId="AD" clId="Web-{A3271E22-1E7D-694C-B801-D7ED755742E6}" dt="2024-11-20T13:19:45.916" v="852" actId="14100"/>
          <ac:spMkLst>
            <pc:docMk/>
            <pc:sldMk cId="2901655523" sldId="293"/>
            <ac:spMk id="4" creationId="{36E3FBF3-F243-8AA1-F7A6-DC1537461FC2}"/>
          </ac:spMkLst>
        </pc:spChg>
        <pc:spChg chg="del mod">
          <ac:chgData name="Salima Keshavjee" userId="S::salima.keshavjee@ndna.org.uk::f1bc9b02-40ad-4be6-ba1c-31beec530ad1" providerId="AD" clId="Web-{A3271E22-1E7D-694C-B801-D7ED755742E6}" dt="2024-11-20T13:19:41.697" v="851"/>
          <ac:spMkLst>
            <pc:docMk/>
            <pc:sldMk cId="2901655523" sldId="293"/>
            <ac:spMk id="6" creationId="{5062830A-0A4C-9D9C-F729-EFCB30C39117}"/>
          </ac:spMkLst>
        </pc:spChg>
      </pc:sldChg>
      <pc:sldChg chg="modSp modNotes">
        <pc:chgData name="Salima Keshavjee" userId="S::salima.keshavjee@ndna.org.uk::f1bc9b02-40ad-4be6-ba1c-31beec530ad1" providerId="AD" clId="Web-{A3271E22-1E7D-694C-B801-D7ED755742E6}" dt="2024-11-20T15:03:57.530" v="1634"/>
        <pc:sldMkLst>
          <pc:docMk/>
          <pc:sldMk cId="3998832950" sldId="294"/>
        </pc:sldMkLst>
        <pc:spChg chg="mod">
          <ac:chgData name="Salima Keshavjee" userId="S::salima.keshavjee@ndna.org.uk::f1bc9b02-40ad-4be6-ba1c-31beec530ad1" providerId="AD" clId="Web-{A3271E22-1E7D-694C-B801-D7ED755742E6}" dt="2024-11-20T14:57:57.140" v="1572" actId="14100"/>
          <ac:spMkLst>
            <pc:docMk/>
            <pc:sldMk cId="3998832950" sldId="294"/>
            <ac:spMk id="4" creationId="{FD8B5238-A9C3-027F-40DB-34B3CE59C694}"/>
          </ac:spMkLst>
        </pc:spChg>
      </pc:sldChg>
      <pc:sldChg chg="modNotes">
        <pc:chgData name="Salima Keshavjee" userId="S::salima.keshavjee@ndna.org.uk::f1bc9b02-40ad-4be6-ba1c-31beec530ad1" providerId="AD" clId="Web-{A3271E22-1E7D-694C-B801-D7ED755742E6}" dt="2024-11-20T15:14:15.898" v="1746"/>
        <pc:sldMkLst>
          <pc:docMk/>
          <pc:sldMk cId="947305644" sldId="295"/>
        </pc:sldMkLst>
      </pc:sldChg>
      <pc:sldChg chg="addSp delSp modSp new modNotes">
        <pc:chgData name="Salima Keshavjee" userId="S::salima.keshavjee@ndna.org.uk::f1bc9b02-40ad-4be6-ba1c-31beec530ad1" providerId="AD" clId="Web-{A3271E22-1E7D-694C-B801-D7ED755742E6}" dt="2024-11-20T14:56:04.198" v="1509"/>
        <pc:sldMkLst>
          <pc:docMk/>
          <pc:sldMk cId="2431174073" sldId="296"/>
        </pc:sldMkLst>
        <pc:spChg chg="add mod">
          <ac:chgData name="Salima Keshavjee" userId="S::salima.keshavjee@ndna.org.uk::f1bc9b02-40ad-4be6-ba1c-31beec530ad1" providerId="AD" clId="Web-{A3271E22-1E7D-694C-B801-D7ED755742E6}" dt="2024-11-20T13:19:56.791" v="853" actId="14100"/>
          <ac:spMkLst>
            <pc:docMk/>
            <pc:sldMk cId="2431174073" sldId="296"/>
            <ac:spMk id="3" creationId="{BDF8752E-CDC3-95C9-4705-077281430433}"/>
          </ac:spMkLst>
        </pc:spChg>
        <pc:spChg chg="add del mod">
          <ac:chgData name="Salima Keshavjee" userId="S::salima.keshavjee@ndna.org.uk::f1bc9b02-40ad-4be6-ba1c-31beec530ad1" providerId="AD" clId="Web-{A3271E22-1E7D-694C-B801-D7ED755742E6}" dt="2024-11-20T13:21:02.590" v="877"/>
          <ac:spMkLst>
            <pc:docMk/>
            <pc:sldMk cId="2431174073" sldId="296"/>
            <ac:spMk id="5" creationId="{8191009E-EE74-6B2C-A235-D694419C8D78}"/>
          </ac:spMkLst>
        </pc:spChg>
        <pc:spChg chg="add mod">
          <ac:chgData name="Salima Keshavjee" userId="S::salima.keshavjee@ndna.org.uk::f1bc9b02-40ad-4be6-ba1c-31beec530ad1" providerId="AD" clId="Web-{A3271E22-1E7D-694C-B801-D7ED755742E6}" dt="2024-11-20T14:39:37.956" v="1270" actId="20577"/>
          <ac:spMkLst>
            <pc:docMk/>
            <pc:sldMk cId="2431174073" sldId="296"/>
            <ac:spMk id="7" creationId="{610F58CB-FDDA-9C2B-8F83-BFDB9F667EE2}"/>
          </ac:spMkLst>
        </pc:spChg>
      </pc:sldChg>
      <pc:sldChg chg="new">
        <pc:chgData name="Salima Keshavjee" userId="S::salima.keshavjee@ndna.org.uk::f1bc9b02-40ad-4be6-ba1c-31beec530ad1" providerId="AD" clId="Web-{A3271E22-1E7D-694C-B801-D7ED755742E6}" dt="2024-11-20T16:04:51.257" v="2280"/>
        <pc:sldMkLst>
          <pc:docMk/>
          <pc:sldMk cId="2889052834" sldId="297"/>
        </pc:sldMkLst>
      </pc:sldChg>
    </pc:docChg>
  </pc:docChgLst>
  <pc:docChgLst>
    <pc:chgData name="Salima Keshavjee" userId="S::salima.keshavjee@ndna.org.uk::f1bc9b02-40ad-4be6-ba1c-31beec530ad1" providerId="AD" clId="Web-{3DCD7141-0F76-2439-1D29-86B90F44DE39}"/>
    <pc:docChg chg="modSld">
      <pc:chgData name="Salima Keshavjee" userId="S::salima.keshavjee@ndna.org.uk::f1bc9b02-40ad-4be6-ba1c-31beec530ad1" providerId="AD" clId="Web-{3DCD7141-0F76-2439-1D29-86B90F44DE39}" dt="2024-11-04T10:48:46.652" v="5" actId="20577"/>
      <pc:docMkLst>
        <pc:docMk/>
      </pc:docMkLst>
      <pc:sldChg chg="modSp">
        <pc:chgData name="Salima Keshavjee" userId="S::salima.keshavjee@ndna.org.uk::f1bc9b02-40ad-4be6-ba1c-31beec530ad1" providerId="AD" clId="Web-{3DCD7141-0F76-2439-1D29-86B90F44DE39}" dt="2024-11-04T10:48:46.652" v="5" actId="20577"/>
        <pc:sldMkLst>
          <pc:docMk/>
          <pc:sldMk cId="0" sldId="257"/>
        </pc:sldMkLst>
        <pc:spChg chg="mod">
          <ac:chgData name="Salima Keshavjee" userId="S::salima.keshavjee@ndna.org.uk::f1bc9b02-40ad-4be6-ba1c-31beec530ad1" providerId="AD" clId="Web-{3DCD7141-0F76-2439-1D29-86B90F44DE39}" dt="2024-11-04T10:48:46.652" v="5" actId="20577"/>
          <ac:spMkLst>
            <pc:docMk/>
            <pc:sldMk cId="0" sldId="257"/>
            <ac:spMk id="6" creationId="{00000000-0000-0000-0000-000000000000}"/>
          </ac:spMkLst>
        </pc:spChg>
      </pc:sldChg>
    </pc:docChg>
  </pc:docChgLst>
  <pc:docChgLst>
    <pc:chgData name="Kimberley Luckham" userId="S::kimberley.luckham@ndna.org.uk::6c882bdc-7eb0-4e95-8e04-dd807c4ff145" providerId="AD" clId="Web-{5AC2350D-4CEB-BB05-B381-4A449B2FC54F}"/>
    <pc:docChg chg="mod modSld">
      <pc:chgData name="Kimberley Luckham" userId="S::kimberley.luckham@ndna.org.uk::6c882bdc-7eb0-4e95-8e04-dd807c4ff145" providerId="AD" clId="Web-{5AC2350D-4CEB-BB05-B381-4A449B2FC54F}" dt="2024-11-28T17:13:52.239" v="17"/>
      <pc:docMkLst>
        <pc:docMk/>
      </pc:docMkLst>
      <pc:sldChg chg="modSp">
        <pc:chgData name="Kimberley Luckham" userId="S::kimberley.luckham@ndna.org.uk::6c882bdc-7eb0-4e95-8e04-dd807c4ff145" providerId="AD" clId="Web-{5AC2350D-4CEB-BB05-B381-4A449B2FC54F}" dt="2024-11-28T16:28:01.878" v="1" actId="20577"/>
        <pc:sldMkLst>
          <pc:docMk/>
          <pc:sldMk cId="3058680226" sldId="263"/>
        </pc:sldMkLst>
        <pc:spChg chg="mod">
          <ac:chgData name="Kimberley Luckham" userId="S::kimberley.luckham@ndna.org.uk::6c882bdc-7eb0-4e95-8e04-dd807c4ff145" providerId="AD" clId="Web-{5AC2350D-4CEB-BB05-B381-4A449B2FC54F}" dt="2024-11-28T16:28:01.878" v="1" actId="20577"/>
          <ac:spMkLst>
            <pc:docMk/>
            <pc:sldMk cId="3058680226" sldId="263"/>
            <ac:spMk id="2" creationId="{00000000-0000-0000-0000-000000000000}"/>
          </ac:spMkLst>
        </pc:spChg>
      </pc:sldChg>
      <pc:sldChg chg="modNotes">
        <pc:chgData name="Kimberley Luckham" userId="S::kimberley.luckham@ndna.org.uk::6c882bdc-7eb0-4e95-8e04-dd807c4ff145" providerId="AD" clId="Web-{5AC2350D-4CEB-BB05-B381-4A449B2FC54F}" dt="2024-11-28T16:59:19.075" v="8"/>
        <pc:sldMkLst>
          <pc:docMk/>
          <pc:sldMk cId="25948752" sldId="292"/>
        </pc:sldMkLst>
      </pc:sldChg>
      <pc:sldChg chg="modNotes">
        <pc:chgData name="Kimberley Luckham" userId="S::kimberley.luckham@ndna.org.uk::6c882bdc-7eb0-4e95-8e04-dd807c4ff145" providerId="AD" clId="Web-{5AC2350D-4CEB-BB05-B381-4A449B2FC54F}" dt="2024-11-28T17:13:52.239" v="17"/>
        <pc:sldMkLst>
          <pc:docMk/>
          <pc:sldMk cId="947305644" sldId="295"/>
        </pc:sldMkLst>
      </pc:sldChg>
    </pc:docChg>
  </pc:docChgLst>
  <pc:docChgLst>
    <pc:chgData name="Salima Keshavjee" userId="S::salima.keshavjee@ndna.org.uk::f1bc9b02-40ad-4be6-ba1c-31beec530ad1" providerId="AD" clId="Web-{34D81FF4-0765-9942-EBAB-508FC216E91D}"/>
    <pc:docChg chg="modSld">
      <pc:chgData name="Salima Keshavjee" userId="S::salima.keshavjee@ndna.org.uk::f1bc9b02-40ad-4be6-ba1c-31beec530ad1" providerId="AD" clId="Web-{34D81FF4-0765-9942-EBAB-508FC216E91D}" dt="2024-11-25T13:06:51.718" v="7"/>
      <pc:docMkLst>
        <pc:docMk/>
      </pc:docMkLst>
      <pc:sldChg chg="modNotes">
        <pc:chgData name="Salima Keshavjee" userId="S::salima.keshavjee@ndna.org.uk::f1bc9b02-40ad-4be6-ba1c-31beec530ad1" providerId="AD" clId="Web-{34D81FF4-0765-9942-EBAB-508FC216E91D}" dt="2024-11-25T13:06:51.718" v="7"/>
        <pc:sldMkLst>
          <pc:docMk/>
          <pc:sldMk cId="2596866719" sldId="273"/>
        </pc:sldMkLst>
      </pc:sldChg>
    </pc:docChg>
  </pc:docChgLst>
  <pc:docChgLst>
    <pc:chgData name="Salima Keshavjee" userId="S::salima.keshavjee@ndna.org.uk::f1bc9b02-40ad-4be6-ba1c-31beec530ad1" providerId="AD" clId="Web-{5086FEA6-2550-168C-C532-B9BD77BA1D69}"/>
    <pc:docChg chg="modSld">
      <pc:chgData name="Salima Keshavjee" userId="S::salima.keshavjee@ndna.org.uk::f1bc9b02-40ad-4be6-ba1c-31beec530ad1" providerId="AD" clId="Web-{5086FEA6-2550-168C-C532-B9BD77BA1D69}" dt="2024-12-03T12:40:00.158" v="2"/>
      <pc:docMkLst>
        <pc:docMk/>
      </pc:docMkLst>
      <pc:sldChg chg="modNotes">
        <pc:chgData name="Salima Keshavjee" userId="S::salima.keshavjee@ndna.org.uk::f1bc9b02-40ad-4be6-ba1c-31beec530ad1" providerId="AD" clId="Web-{5086FEA6-2550-168C-C532-B9BD77BA1D69}" dt="2024-12-03T12:40:00.158" v="2"/>
        <pc:sldMkLst>
          <pc:docMk/>
          <pc:sldMk cId="453926718" sldId="297"/>
        </pc:sldMkLst>
      </pc:sldChg>
    </pc:docChg>
  </pc:docChgLst>
  <pc:docChgLst>
    <pc:chgData name="Paula Dunn" userId="957b1944-c2ee-4308-8e94-2852b77d6048" providerId="ADAL" clId="{C7C2ADD2-D825-4A42-9F08-7666A431B6FF}"/>
    <pc:docChg chg="undo custSel addSld delSld modSld">
      <pc:chgData name="Paula Dunn" userId="957b1944-c2ee-4308-8e94-2852b77d6048" providerId="ADAL" clId="{C7C2ADD2-D825-4A42-9F08-7666A431B6FF}" dt="2024-09-20T13:00:21.906" v="2294" actId="20577"/>
      <pc:docMkLst>
        <pc:docMk/>
      </pc:docMkLst>
      <pc:sldChg chg="modSp mod">
        <pc:chgData name="Paula Dunn" userId="957b1944-c2ee-4308-8e94-2852b77d6048" providerId="ADAL" clId="{C7C2ADD2-D825-4A42-9F08-7666A431B6FF}" dt="2024-09-20T12:44:35.651" v="1267" actId="20577"/>
        <pc:sldMkLst>
          <pc:docMk/>
          <pc:sldMk cId="0" sldId="257"/>
        </pc:sldMkLst>
        <pc:spChg chg="mod">
          <ac:chgData name="Paula Dunn" userId="957b1944-c2ee-4308-8e94-2852b77d6048" providerId="ADAL" clId="{C7C2ADD2-D825-4A42-9F08-7666A431B6FF}" dt="2024-09-20T12:44:35.651" v="1267" actId="20577"/>
          <ac:spMkLst>
            <pc:docMk/>
            <pc:sldMk cId="0" sldId="257"/>
            <ac:spMk id="6" creationId="{00000000-0000-0000-0000-000000000000}"/>
          </ac:spMkLst>
        </pc:spChg>
      </pc:sldChg>
      <pc:sldChg chg="addSp delSp modSp mod">
        <pc:chgData name="Paula Dunn" userId="957b1944-c2ee-4308-8e94-2852b77d6048" providerId="ADAL" clId="{C7C2ADD2-D825-4A42-9F08-7666A431B6FF}" dt="2024-09-20T12:28:46.638" v="170" actId="1076"/>
        <pc:sldMkLst>
          <pc:docMk/>
          <pc:sldMk cId="0" sldId="261"/>
        </pc:sldMkLst>
        <pc:spChg chg="mod">
          <ac:chgData name="Paula Dunn" userId="957b1944-c2ee-4308-8e94-2852b77d6048" providerId="ADAL" clId="{C7C2ADD2-D825-4A42-9F08-7666A431B6FF}" dt="2024-09-20T12:28:46.638" v="170" actId="1076"/>
          <ac:spMkLst>
            <pc:docMk/>
            <pc:sldMk cId="0" sldId="261"/>
            <ac:spMk id="2" creationId="{00000000-0000-0000-0000-000000000000}"/>
          </ac:spMkLst>
        </pc:spChg>
        <pc:spChg chg="del mod">
          <ac:chgData name="Paula Dunn" userId="957b1944-c2ee-4308-8e94-2852b77d6048" providerId="ADAL" clId="{C7C2ADD2-D825-4A42-9F08-7666A431B6FF}" dt="2024-09-20T12:26:05.616" v="107" actId="21"/>
          <ac:spMkLst>
            <pc:docMk/>
            <pc:sldMk cId="0" sldId="261"/>
            <ac:spMk id="3" creationId="{00000000-0000-0000-0000-000000000000}"/>
          </ac:spMkLst>
        </pc:spChg>
        <pc:spChg chg="add mod">
          <ac:chgData name="Paula Dunn" userId="957b1944-c2ee-4308-8e94-2852b77d6048" providerId="ADAL" clId="{C7C2ADD2-D825-4A42-9F08-7666A431B6FF}" dt="2024-09-20T12:28:22.931" v="119" actId="1076"/>
          <ac:spMkLst>
            <pc:docMk/>
            <pc:sldMk cId="0" sldId="261"/>
            <ac:spMk id="6" creationId="{1666A1D0-F664-DE10-E75A-1950412B53F0}"/>
          </ac:spMkLst>
        </pc:spChg>
        <pc:picChg chg="mod">
          <ac:chgData name="Paula Dunn" userId="957b1944-c2ee-4308-8e94-2852b77d6048" providerId="ADAL" clId="{C7C2ADD2-D825-4A42-9F08-7666A431B6FF}" dt="2024-09-20T12:28:19.167" v="118" actId="1076"/>
          <ac:picMkLst>
            <pc:docMk/>
            <pc:sldMk cId="0" sldId="261"/>
            <ac:picMk id="5" creationId="{48C13AEA-1C6C-7642-F36D-7A98A0BB738F}"/>
          </ac:picMkLst>
        </pc:picChg>
      </pc:sldChg>
      <pc:sldChg chg="addSp delSp modSp mod">
        <pc:chgData name="Paula Dunn" userId="957b1944-c2ee-4308-8e94-2852b77d6048" providerId="ADAL" clId="{C7C2ADD2-D825-4A42-9F08-7666A431B6FF}" dt="2024-09-20T12:41:39.569" v="1074" actId="1076"/>
        <pc:sldMkLst>
          <pc:docMk/>
          <pc:sldMk cId="3058680226" sldId="263"/>
        </pc:sldMkLst>
        <pc:spChg chg="mod">
          <ac:chgData name="Paula Dunn" userId="957b1944-c2ee-4308-8e94-2852b77d6048" providerId="ADAL" clId="{C7C2ADD2-D825-4A42-9F08-7666A431B6FF}" dt="2024-09-20T12:41:33.229" v="1073" actId="33524"/>
          <ac:spMkLst>
            <pc:docMk/>
            <pc:sldMk cId="3058680226" sldId="263"/>
            <ac:spMk id="2" creationId="{00000000-0000-0000-0000-000000000000}"/>
          </ac:spMkLst>
        </pc:spChg>
        <pc:spChg chg="mod">
          <ac:chgData name="Paula Dunn" userId="957b1944-c2ee-4308-8e94-2852b77d6048" providerId="ADAL" clId="{C7C2ADD2-D825-4A42-9F08-7666A431B6FF}" dt="2024-09-20T12:35:13.755" v="522" actId="20577"/>
          <ac:spMkLst>
            <pc:docMk/>
            <pc:sldMk cId="3058680226" sldId="263"/>
            <ac:spMk id="9" creationId="{821D1ED3-1C50-5E93-EAE1-5B3267600BC5}"/>
          </ac:spMkLst>
        </pc:spChg>
        <pc:picChg chg="del">
          <ac:chgData name="Paula Dunn" userId="957b1944-c2ee-4308-8e94-2852b77d6048" providerId="ADAL" clId="{C7C2ADD2-D825-4A42-9F08-7666A431B6FF}" dt="2024-09-20T12:31:45.657" v="408" actId="21"/>
          <ac:picMkLst>
            <pc:docMk/>
            <pc:sldMk cId="3058680226" sldId="263"/>
            <ac:picMk id="3" creationId="{00000000-0000-0000-0000-000000000000}"/>
          </ac:picMkLst>
        </pc:picChg>
        <pc:picChg chg="del">
          <ac:chgData name="Paula Dunn" userId="957b1944-c2ee-4308-8e94-2852b77d6048" providerId="ADAL" clId="{C7C2ADD2-D825-4A42-9F08-7666A431B6FF}" dt="2024-09-20T12:31:47.588" v="409" actId="21"/>
          <ac:picMkLst>
            <pc:docMk/>
            <pc:sldMk cId="3058680226" sldId="263"/>
            <ac:picMk id="4" creationId="{00000000-0000-0000-0000-000000000000}"/>
          </ac:picMkLst>
        </pc:picChg>
        <pc:picChg chg="del">
          <ac:chgData name="Paula Dunn" userId="957b1944-c2ee-4308-8e94-2852b77d6048" providerId="ADAL" clId="{C7C2ADD2-D825-4A42-9F08-7666A431B6FF}" dt="2024-09-20T12:31:50.428" v="410" actId="21"/>
          <ac:picMkLst>
            <pc:docMk/>
            <pc:sldMk cId="3058680226" sldId="263"/>
            <ac:picMk id="5" creationId="{00000000-0000-0000-0000-000000000000}"/>
          </ac:picMkLst>
        </pc:picChg>
        <pc:picChg chg="add mod">
          <ac:chgData name="Paula Dunn" userId="957b1944-c2ee-4308-8e94-2852b77d6048" providerId="ADAL" clId="{C7C2ADD2-D825-4A42-9F08-7666A431B6FF}" dt="2024-09-20T12:41:39.569" v="1074" actId="1076"/>
          <ac:picMkLst>
            <pc:docMk/>
            <pc:sldMk cId="3058680226" sldId="263"/>
            <ac:picMk id="6" creationId="{A98A157C-F003-39A6-D606-CE301FCF0CC1}"/>
          </ac:picMkLst>
        </pc:picChg>
      </pc:sldChg>
      <pc:sldChg chg="delSp modSp mod modNotesTx">
        <pc:chgData name="Paula Dunn" userId="957b1944-c2ee-4308-8e94-2852b77d6048" providerId="ADAL" clId="{C7C2ADD2-D825-4A42-9F08-7666A431B6FF}" dt="2024-09-20T12:50:07.650" v="1840" actId="20577"/>
        <pc:sldMkLst>
          <pc:docMk/>
          <pc:sldMk cId="2596866719" sldId="273"/>
        </pc:sldMkLst>
        <pc:spChg chg="mod">
          <ac:chgData name="Paula Dunn" userId="957b1944-c2ee-4308-8e94-2852b77d6048" providerId="ADAL" clId="{C7C2ADD2-D825-4A42-9F08-7666A431B6FF}" dt="2024-09-20T12:49:10.182" v="1672" actId="20577"/>
          <ac:spMkLst>
            <pc:docMk/>
            <pc:sldMk cId="2596866719" sldId="273"/>
            <ac:spMk id="3" creationId="{00000000-0000-0000-0000-000000000000}"/>
          </ac:spMkLst>
        </pc:spChg>
        <pc:spChg chg="mod">
          <ac:chgData name="Paula Dunn" userId="957b1944-c2ee-4308-8e94-2852b77d6048" providerId="ADAL" clId="{C7C2ADD2-D825-4A42-9F08-7666A431B6FF}" dt="2024-09-20T12:45:18.058" v="1283" actId="1076"/>
          <ac:spMkLst>
            <pc:docMk/>
            <pc:sldMk cId="2596866719" sldId="273"/>
            <ac:spMk id="4" creationId="{5AE533B0-95C5-B41E-48B2-95AEF21E84C9}"/>
          </ac:spMkLst>
        </pc:spChg>
        <pc:picChg chg="del">
          <ac:chgData name="Paula Dunn" userId="957b1944-c2ee-4308-8e94-2852b77d6048" providerId="ADAL" clId="{C7C2ADD2-D825-4A42-9F08-7666A431B6FF}" dt="2024-09-20T12:41:55.478" v="1111" actId="21"/>
          <ac:picMkLst>
            <pc:docMk/>
            <pc:sldMk cId="2596866719" sldId="273"/>
            <ac:picMk id="8" creationId="{00000000-0000-0000-0000-000000000000}"/>
          </ac:picMkLst>
        </pc:picChg>
      </pc:sldChg>
      <pc:sldChg chg="addSp modSp new mod modNotesTx">
        <pc:chgData name="Paula Dunn" userId="957b1944-c2ee-4308-8e94-2852b77d6048" providerId="ADAL" clId="{C7C2ADD2-D825-4A42-9F08-7666A431B6FF}" dt="2024-09-20T12:57:00.269" v="2188" actId="20577"/>
        <pc:sldMkLst>
          <pc:docMk/>
          <pc:sldMk cId="2439380212" sldId="289"/>
        </pc:sldMkLst>
        <pc:spChg chg="add mod">
          <ac:chgData name="Paula Dunn" userId="957b1944-c2ee-4308-8e94-2852b77d6048" providerId="ADAL" clId="{C7C2ADD2-D825-4A42-9F08-7666A431B6FF}" dt="2024-09-20T12:50:32.457" v="1858" actId="20577"/>
          <ac:spMkLst>
            <pc:docMk/>
            <pc:sldMk cId="2439380212" sldId="289"/>
            <ac:spMk id="2" creationId="{7C43AD5C-B097-2A61-9D2B-0D402E1D6274}"/>
          </ac:spMkLst>
        </pc:spChg>
        <pc:spChg chg="add mod">
          <ac:chgData name="Paula Dunn" userId="957b1944-c2ee-4308-8e94-2852b77d6048" providerId="ADAL" clId="{C7C2ADD2-D825-4A42-9F08-7666A431B6FF}" dt="2024-09-20T12:51:41.222" v="1862" actId="1076"/>
          <ac:spMkLst>
            <pc:docMk/>
            <pc:sldMk cId="2439380212" sldId="289"/>
            <ac:spMk id="4" creationId="{F3EF8E75-ACB7-3F07-CA41-4D96190524E8}"/>
          </ac:spMkLst>
        </pc:spChg>
      </pc:sldChg>
      <pc:sldChg chg="add del">
        <pc:chgData name="Paula Dunn" userId="957b1944-c2ee-4308-8e94-2852b77d6048" providerId="ADAL" clId="{C7C2ADD2-D825-4A42-9F08-7666A431B6FF}" dt="2024-09-20T12:39:04.610" v="935"/>
        <pc:sldMkLst>
          <pc:docMk/>
          <pc:sldMk cId="2620800755" sldId="289"/>
        </pc:sldMkLst>
      </pc:sldChg>
      <pc:sldChg chg="delSp modSp mod">
        <pc:chgData name="Paula Dunn" userId="957b1944-c2ee-4308-8e94-2852b77d6048" providerId="ADAL" clId="{C7C2ADD2-D825-4A42-9F08-7666A431B6FF}" dt="2024-09-20T12:58:47.830" v="2199" actId="21"/>
        <pc:sldMkLst>
          <pc:docMk/>
          <pc:sldMk cId="634079147" sldId="290"/>
        </pc:sldMkLst>
        <pc:spChg chg="mod">
          <ac:chgData name="Paula Dunn" userId="957b1944-c2ee-4308-8e94-2852b77d6048" providerId="ADAL" clId="{C7C2ADD2-D825-4A42-9F08-7666A431B6FF}" dt="2024-09-20T12:58:43.505" v="2198" actId="20577"/>
          <ac:spMkLst>
            <pc:docMk/>
            <pc:sldMk cId="634079147" sldId="290"/>
            <ac:spMk id="2" creationId="{7C43AD5C-B097-2A61-9D2B-0D402E1D6274}"/>
          </ac:spMkLst>
        </pc:spChg>
        <pc:spChg chg="del">
          <ac:chgData name="Paula Dunn" userId="957b1944-c2ee-4308-8e94-2852b77d6048" providerId="ADAL" clId="{C7C2ADD2-D825-4A42-9F08-7666A431B6FF}" dt="2024-09-20T12:58:47.830" v="2199" actId="21"/>
          <ac:spMkLst>
            <pc:docMk/>
            <pc:sldMk cId="634079147" sldId="290"/>
            <ac:spMk id="4" creationId="{F3EF8E75-ACB7-3F07-CA41-4D96190524E8}"/>
          </ac:spMkLst>
        </pc:spChg>
      </pc:sldChg>
      <pc:sldChg chg="delSp modSp mod">
        <pc:chgData name="Paula Dunn" userId="957b1944-c2ee-4308-8e94-2852b77d6048" providerId="ADAL" clId="{C7C2ADD2-D825-4A42-9F08-7666A431B6FF}" dt="2024-09-20T12:59:13.183" v="2237" actId="21"/>
        <pc:sldMkLst>
          <pc:docMk/>
          <pc:sldMk cId="157841389" sldId="291"/>
        </pc:sldMkLst>
        <pc:spChg chg="mod">
          <ac:chgData name="Paula Dunn" userId="957b1944-c2ee-4308-8e94-2852b77d6048" providerId="ADAL" clId="{C7C2ADD2-D825-4A42-9F08-7666A431B6FF}" dt="2024-09-20T12:59:08.430" v="2236" actId="20577"/>
          <ac:spMkLst>
            <pc:docMk/>
            <pc:sldMk cId="157841389" sldId="291"/>
            <ac:spMk id="2" creationId="{7C43AD5C-B097-2A61-9D2B-0D402E1D6274}"/>
          </ac:spMkLst>
        </pc:spChg>
        <pc:spChg chg="del">
          <ac:chgData name="Paula Dunn" userId="957b1944-c2ee-4308-8e94-2852b77d6048" providerId="ADAL" clId="{C7C2ADD2-D825-4A42-9F08-7666A431B6FF}" dt="2024-09-20T12:59:13.183" v="2237" actId="21"/>
          <ac:spMkLst>
            <pc:docMk/>
            <pc:sldMk cId="157841389" sldId="291"/>
            <ac:spMk id="4" creationId="{F3EF8E75-ACB7-3F07-CA41-4D96190524E8}"/>
          </ac:spMkLst>
        </pc:spChg>
      </pc:sldChg>
      <pc:sldChg chg="delSp modSp mod">
        <pc:chgData name="Paula Dunn" userId="957b1944-c2ee-4308-8e94-2852b77d6048" providerId="ADAL" clId="{C7C2ADD2-D825-4A42-9F08-7666A431B6FF}" dt="2024-09-20T12:59:32.992" v="2249" actId="21"/>
        <pc:sldMkLst>
          <pc:docMk/>
          <pc:sldMk cId="25948752" sldId="292"/>
        </pc:sldMkLst>
        <pc:spChg chg="mod">
          <ac:chgData name="Paula Dunn" userId="957b1944-c2ee-4308-8e94-2852b77d6048" providerId="ADAL" clId="{C7C2ADD2-D825-4A42-9F08-7666A431B6FF}" dt="2024-09-20T12:59:27.049" v="2248" actId="20577"/>
          <ac:spMkLst>
            <pc:docMk/>
            <pc:sldMk cId="25948752" sldId="292"/>
            <ac:spMk id="2" creationId="{7C43AD5C-B097-2A61-9D2B-0D402E1D6274}"/>
          </ac:spMkLst>
        </pc:spChg>
        <pc:spChg chg="del">
          <ac:chgData name="Paula Dunn" userId="957b1944-c2ee-4308-8e94-2852b77d6048" providerId="ADAL" clId="{C7C2ADD2-D825-4A42-9F08-7666A431B6FF}" dt="2024-09-20T12:59:32.992" v="2249" actId="21"/>
          <ac:spMkLst>
            <pc:docMk/>
            <pc:sldMk cId="25948752" sldId="292"/>
            <ac:spMk id="4" creationId="{F3EF8E75-ACB7-3F07-CA41-4D96190524E8}"/>
          </ac:spMkLst>
        </pc:spChg>
      </pc:sldChg>
      <pc:sldChg chg="delSp modSp mod">
        <pc:chgData name="Paula Dunn" userId="957b1944-c2ee-4308-8e94-2852b77d6048" providerId="ADAL" clId="{C7C2ADD2-D825-4A42-9F08-7666A431B6FF}" dt="2024-09-20T12:59:59.399" v="2279" actId="21"/>
        <pc:sldMkLst>
          <pc:docMk/>
          <pc:sldMk cId="2901655523" sldId="293"/>
        </pc:sldMkLst>
        <pc:spChg chg="mod">
          <ac:chgData name="Paula Dunn" userId="957b1944-c2ee-4308-8e94-2852b77d6048" providerId="ADAL" clId="{C7C2ADD2-D825-4A42-9F08-7666A431B6FF}" dt="2024-09-20T12:59:50.922" v="2278" actId="20577"/>
          <ac:spMkLst>
            <pc:docMk/>
            <pc:sldMk cId="2901655523" sldId="293"/>
            <ac:spMk id="2" creationId="{7C43AD5C-B097-2A61-9D2B-0D402E1D6274}"/>
          </ac:spMkLst>
        </pc:spChg>
        <pc:spChg chg="del">
          <ac:chgData name="Paula Dunn" userId="957b1944-c2ee-4308-8e94-2852b77d6048" providerId="ADAL" clId="{C7C2ADD2-D825-4A42-9F08-7666A431B6FF}" dt="2024-09-20T12:59:59.399" v="2279" actId="21"/>
          <ac:spMkLst>
            <pc:docMk/>
            <pc:sldMk cId="2901655523" sldId="293"/>
            <ac:spMk id="4" creationId="{F3EF8E75-ACB7-3F07-CA41-4D96190524E8}"/>
          </ac:spMkLst>
        </pc:spChg>
      </pc:sldChg>
      <pc:sldChg chg="modSp mod">
        <pc:chgData name="Paula Dunn" userId="957b1944-c2ee-4308-8e94-2852b77d6048" providerId="ADAL" clId="{C7C2ADD2-D825-4A42-9F08-7666A431B6FF}" dt="2024-09-20T13:00:15.857" v="2286" actId="20577"/>
        <pc:sldMkLst>
          <pc:docMk/>
          <pc:sldMk cId="3998832950" sldId="294"/>
        </pc:sldMkLst>
        <pc:spChg chg="mod">
          <ac:chgData name="Paula Dunn" userId="957b1944-c2ee-4308-8e94-2852b77d6048" providerId="ADAL" clId="{C7C2ADD2-D825-4A42-9F08-7666A431B6FF}" dt="2024-09-20T13:00:15.857" v="2286" actId="20577"/>
          <ac:spMkLst>
            <pc:docMk/>
            <pc:sldMk cId="3998832950" sldId="294"/>
            <ac:spMk id="2" creationId="{7C43AD5C-B097-2A61-9D2B-0D402E1D6274}"/>
          </ac:spMkLst>
        </pc:spChg>
      </pc:sldChg>
      <pc:sldChg chg="modSp mod">
        <pc:chgData name="Paula Dunn" userId="957b1944-c2ee-4308-8e94-2852b77d6048" providerId="ADAL" clId="{C7C2ADD2-D825-4A42-9F08-7666A431B6FF}" dt="2024-09-20T13:00:21.906" v="2294" actId="20577"/>
        <pc:sldMkLst>
          <pc:docMk/>
          <pc:sldMk cId="947305644" sldId="295"/>
        </pc:sldMkLst>
        <pc:spChg chg="mod">
          <ac:chgData name="Paula Dunn" userId="957b1944-c2ee-4308-8e94-2852b77d6048" providerId="ADAL" clId="{C7C2ADD2-D825-4A42-9F08-7666A431B6FF}" dt="2024-09-20T13:00:21.906" v="2294" actId="20577"/>
          <ac:spMkLst>
            <pc:docMk/>
            <pc:sldMk cId="947305644" sldId="295"/>
            <ac:spMk id="2" creationId="{7C43AD5C-B097-2A61-9D2B-0D402E1D6274}"/>
          </ac:spMkLst>
        </pc:spChg>
      </pc:sldChg>
    </pc:docChg>
  </pc:docChgLst>
  <pc:docChgLst>
    <pc:chgData name="Salima Keshavjee" userId="S::salima.keshavjee@ndna.org.uk::f1bc9b02-40ad-4be6-ba1c-31beec530ad1" providerId="AD" clId="Web-{C0B78F02-ABEC-196B-B616-4AF04540A9E6}"/>
    <pc:docChg chg="modSld">
      <pc:chgData name="Salima Keshavjee" userId="S::salima.keshavjee@ndna.org.uk::f1bc9b02-40ad-4be6-ba1c-31beec530ad1" providerId="AD" clId="Web-{C0B78F02-ABEC-196B-B616-4AF04540A9E6}" dt="2024-12-03T12:35:09.768" v="1"/>
      <pc:docMkLst>
        <pc:docMk/>
      </pc:docMkLst>
      <pc:sldChg chg="modNotes">
        <pc:chgData name="Salima Keshavjee" userId="S::salima.keshavjee@ndna.org.uk::f1bc9b02-40ad-4be6-ba1c-31beec530ad1" providerId="AD" clId="Web-{C0B78F02-ABEC-196B-B616-4AF04540A9E6}" dt="2024-12-03T12:35:09.768" v="1"/>
        <pc:sldMkLst>
          <pc:docMk/>
          <pc:sldMk cId="2901655523" sldId="293"/>
        </pc:sldMkLst>
      </pc:sldChg>
    </pc:docChg>
  </pc:docChgLst>
  <pc:docChgLst>
    <pc:chgData name="Salima Keshavjee" userId="S::salima.keshavjee@ndna.org.uk::f1bc9b02-40ad-4be6-ba1c-31beec530ad1" providerId="AD" clId="Web-{CB77D174-9F2B-7FE0-F089-179A31108524}"/>
    <pc:docChg chg="modSld">
      <pc:chgData name="Salima Keshavjee" userId="S::salima.keshavjee@ndna.org.uk::f1bc9b02-40ad-4be6-ba1c-31beec530ad1" providerId="AD" clId="Web-{CB77D174-9F2B-7FE0-F089-179A31108524}" dt="2024-11-25T13:12:10.778" v="13"/>
      <pc:docMkLst>
        <pc:docMk/>
      </pc:docMkLst>
      <pc:sldChg chg="modNotes">
        <pc:chgData name="Salima Keshavjee" userId="S::salima.keshavjee@ndna.org.uk::f1bc9b02-40ad-4be6-ba1c-31beec530ad1" providerId="AD" clId="Web-{CB77D174-9F2B-7FE0-F089-179A31108524}" dt="2024-11-25T13:12:10.778" v="13"/>
        <pc:sldMkLst>
          <pc:docMk/>
          <pc:sldMk cId="2312367870" sldId="266"/>
        </pc:sldMkLst>
      </pc:sldChg>
    </pc:docChg>
  </pc:docChgLst>
  <pc:docChgLst>
    <pc:chgData name="Paula Dunn" userId="957b1944-c2ee-4308-8e94-2852b77d6048" providerId="ADAL" clId="{31F927F6-0BB3-481E-9351-370B567F3B21}"/>
    <pc:docChg chg="undo custSel addSld delSld modSld sldOrd">
      <pc:chgData name="Paula Dunn" userId="957b1944-c2ee-4308-8e94-2852b77d6048" providerId="ADAL" clId="{31F927F6-0BB3-481E-9351-370B567F3B21}" dt="2023-12-18T16:45:26.837" v="347" actId="207"/>
      <pc:docMkLst>
        <pc:docMk/>
      </pc:docMkLst>
      <pc:sldChg chg="modSp mod">
        <pc:chgData name="Paula Dunn" userId="957b1944-c2ee-4308-8e94-2852b77d6048" providerId="ADAL" clId="{31F927F6-0BB3-481E-9351-370B567F3B21}" dt="2023-12-18T16:44:47.017" v="341" actId="207"/>
        <pc:sldMkLst>
          <pc:docMk/>
          <pc:sldMk cId="0" sldId="256"/>
        </pc:sldMkLst>
        <pc:spChg chg="mod">
          <ac:chgData name="Paula Dunn" userId="957b1944-c2ee-4308-8e94-2852b77d6048" providerId="ADAL" clId="{31F927F6-0BB3-481E-9351-370B567F3B21}" dt="2023-12-18T16:44:47.017" v="341" actId="207"/>
          <ac:spMkLst>
            <pc:docMk/>
            <pc:sldMk cId="0" sldId="256"/>
            <ac:spMk id="3074" creationId="{00000000-0000-0000-0000-000000000000}"/>
          </ac:spMkLst>
        </pc:spChg>
      </pc:sldChg>
      <pc:sldChg chg="addSp modSp mod">
        <pc:chgData name="Paula Dunn" userId="957b1944-c2ee-4308-8e94-2852b77d6048" providerId="ADAL" clId="{31F927F6-0BB3-481E-9351-370B567F3B21}" dt="2023-12-18T16:45:03.068" v="342" actId="207"/>
        <pc:sldMkLst>
          <pc:docMk/>
          <pc:sldMk cId="0" sldId="257"/>
        </pc:sldMkLst>
        <pc:spChg chg="add mod">
          <ac:chgData name="Paula Dunn" userId="957b1944-c2ee-4308-8e94-2852b77d6048" providerId="ADAL" clId="{31F927F6-0BB3-481E-9351-370B567F3B21}" dt="2023-12-18T16:25:03.534" v="154" actId="20577"/>
          <ac:spMkLst>
            <pc:docMk/>
            <pc:sldMk cId="0" sldId="257"/>
            <ac:spMk id="2" creationId="{60B7180A-1666-CE1F-76A6-9676744F790B}"/>
          </ac:spMkLst>
        </pc:spChg>
        <pc:spChg chg="mod">
          <ac:chgData name="Paula Dunn" userId="957b1944-c2ee-4308-8e94-2852b77d6048" providerId="ADAL" clId="{31F927F6-0BB3-481E-9351-370B567F3B21}" dt="2023-12-18T16:45:03.068" v="342" actId="207"/>
          <ac:spMkLst>
            <pc:docMk/>
            <pc:sldMk cId="0" sldId="257"/>
            <ac:spMk id="6" creationId="{00000000-0000-0000-0000-000000000000}"/>
          </ac:spMkLst>
        </pc:spChg>
      </pc:sldChg>
      <pc:sldChg chg="modSp mod">
        <pc:chgData name="Paula Dunn" userId="957b1944-c2ee-4308-8e94-2852b77d6048" providerId="ADAL" clId="{31F927F6-0BB3-481E-9351-370B567F3B21}" dt="2023-12-18T16:42:43.692" v="338" actId="14861"/>
        <pc:sldMkLst>
          <pc:docMk/>
          <pc:sldMk cId="3438509640" sldId="262"/>
        </pc:sldMkLst>
        <pc:spChg chg="mod">
          <ac:chgData name="Paula Dunn" userId="957b1944-c2ee-4308-8e94-2852b77d6048" providerId="ADAL" clId="{31F927F6-0BB3-481E-9351-370B567F3B21}" dt="2023-12-18T16:36:08.370" v="285" actId="1076"/>
          <ac:spMkLst>
            <pc:docMk/>
            <pc:sldMk cId="3438509640" sldId="262"/>
            <ac:spMk id="2" creationId="{00000000-0000-0000-0000-000000000000}"/>
          </ac:spMkLst>
        </pc:spChg>
        <pc:picChg chg="mod">
          <ac:chgData name="Paula Dunn" userId="957b1944-c2ee-4308-8e94-2852b77d6048" providerId="ADAL" clId="{31F927F6-0BB3-481E-9351-370B567F3B21}" dt="2023-12-18T16:42:43.692" v="338" actId="14861"/>
          <ac:picMkLst>
            <pc:docMk/>
            <pc:sldMk cId="3438509640" sldId="262"/>
            <ac:picMk id="3" creationId="{00000000-0000-0000-0000-000000000000}"/>
          </ac:picMkLst>
        </pc:picChg>
      </pc:sldChg>
      <pc:sldChg chg="addSp delSp modSp mod">
        <pc:chgData name="Paula Dunn" userId="957b1944-c2ee-4308-8e94-2852b77d6048" providerId="ADAL" clId="{31F927F6-0BB3-481E-9351-370B567F3B21}" dt="2023-12-18T16:45:06.075" v="343" actId="207"/>
        <pc:sldMkLst>
          <pc:docMk/>
          <pc:sldMk cId="3058680226" sldId="263"/>
        </pc:sldMkLst>
        <pc:spChg chg="mod">
          <ac:chgData name="Paula Dunn" userId="957b1944-c2ee-4308-8e94-2852b77d6048" providerId="ADAL" clId="{31F927F6-0BB3-481E-9351-370B567F3B21}" dt="2023-12-18T16:45:06.075" v="343" actId="207"/>
          <ac:spMkLst>
            <pc:docMk/>
            <pc:sldMk cId="3058680226" sldId="263"/>
            <ac:spMk id="2" creationId="{00000000-0000-0000-0000-000000000000}"/>
          </ac:spMkLst>
        </pc:spChg>
        <pc:spChg chg="del">
          <ac:chgData name="Paula Dunn" userId="957b1944-c2ee-4308-8e94-2852b77d6048" providerId="ADAL" clId="{31F927F6-0BB3-481E-9351-370B567F3B21}" dt="2023-12-18T16:24:52.722" v="137" actId="21"/>
          <ac:spMkLst>
            <pc:docMk/>
            <pc:sldMk cId="3058680226" sldId="263"/>
            <ac:spMk id="6" creationId="{00000000-0000-0000-0000-000000000000}"/>
          </ac:spMkLst>
        </pc:spChg>
        <pc:spChg chg="add del">
          <ac:chgData name="Paula Dunn" userId="957b1944-c2ee-4308-8e94-2852b77d6048" providerId="ADAL" clId="{31F927F6-0BB3-481E-9351-370B567F3B21}" dt="2023-12-18T16:18:15.458" v="41" actId="22"/>
          <ac:spMkLst>
            <pc:docMk/>
            <pc:sldMk cId="3058680226" sldId="263"/>
            <ac:spMk id="8" creationId="{08356CF3-EA30-8DE1-B4E7-D7E1A1FF7BCF}"/>
          </ac:spMkLst>
        </pc:spChg>
        <pc:spChg chg="add mod">
          <ac:chgData name="Paula Dunn" userId="957b1944-c2ee-4308-8e94-2852b77d6048" providerId="ADAL" clId="{31F927F6-0BB3-481E-9351-370B567F3B21}" dt="2023-12-18T16:25:18.376" v="195" actId="20577"/>
          <ac:spMkLst>
            <pc:docMk/>
            <pc:sldMk cId="3058680226" sldId="263"/>
            <ac:spMk id="9" creationId="{821D1ED3-1C50-5E93-EAE1-5B3267600BC5}"/>
          </ac:spMkLst>
        </pc:spChg>
        <pc:picChg chg="mod">
          <ac:chgData name="Paula Dunn" userId="957b1944-c2ee-4308-8e94-2852b77d6048" providerId="ADAL" clId="{31F927F6-0BB3-481E-9351-370B567F3B21}" dt="2023-12-18T16:42:27.811" v="335" actId="14861"/>
          <ac:picMkLst>
            <pc:docMk/>
            <pc:sldMk cId="3058680226" sldId="263"/>
            <ac:picMk id="3" creationId="{00000000-0000-0000-0000-000000000000}"/>
          </ac:picMkLst>
        </pc:picChg>
        <pc:picChg chg="mod">
          <ac:chgData name="Paula Dunn" userId="957b1944-c2ee-4308-8e94-2852b77d6048" providerId="ADAL" clId="{31F927F6-0BB3-481E-9351-370B567F3B21}" dt="2023-12-18T16:42:31.291" v="336" actId="14861"/>
          <ac:picMkLst>
            <pc:docMk/>
            <pc:sldMk cId="3058680226" sldId="263"/>
            <ac:picMk id="4" creationId="{00000000-0000-0000-0000-000000000000}"/>
          </ac:picMkLst>
        </pc:picChg>
        <pc:picChg chg="mod">
          <ac:chgData name="Paula Dunn" userId="957b1944-c2ee-4308-8e94-2852b77d6048" providerId="ADAL" clId="{31F927F6-0BB3-481E-9351-370B567F3B21}" dt="2023-12-18T16:42:36.036" v="337" actId="14861"/>
          <ac:picMkLst>
            <pc:docMk/>
            <pc:sldMk cId="3058680226" sldId="263"/>
            <ac:picMk id="5" creationId="{00000000-0000-0000-0000-000000000000}"/>
          </ac:picMkLst>
        </pc:picChg>
      </pc:sldChg>
      <pc:sldChg chg="addSp delSp modSp mod">
        <pc:chgData name="Paula Dunn" userId="957b1944-c2ee-4308-8e94-2852b77d6048" providerId="ADAL" clId="{31F927F6-0BB3-481E-9351-370B567F3B21}" dt="2023-12-18T16:42:55.504" v="340" actId="1076"/>
        <pc:sldMkLst>
          <pc:docMk/>
          <pc:sldMk cId="2312367870" sldId="266"/>
        </pc:sldMkLst>
        <pc:spChg chg="del">
          <ac:chgData name="Paula Dunn" userId="957b1944-c2ee-4308-8e94-2852b77d6048" providerId="ADAL" clId="{31F927F6-0BB3-481E-9351-370B567F3B21}" dt="2023-12-18T16:42:07.295" v="323" actId="21"/>
          <ac:spMkLst>
            <pc:docMk/>
            <pc:sldMk cId="2312367870" sldId="266"/>
            <ac:spMk id="2" creationId="{00000000-0000-0000-0000-000000000000}"/>
          </ac:spMkLst>
        </pc:spChg>
        <pc:spChg chg="add mod">
          <ac:chgData name="Paula Dunn" userId="957b1944-c2ee-4308-8e94-2852b77d6048" providerId="ADAL" clId="{31F927F6-0BB3-481E-9351-370B567F3B21}" dt="2023-12-18T16:42:19.539" v="334" actId="20577"/>
          <ac:spMkLst>
            <pc:docMk/>
            <pc:sldMk cId="2312367870" sldId="266"/>
            <ac:spMk id="4" creationId="{1B3C96DC-35A8-23DF-5651-7FE2E355DF48}"/>
          </ac:spMkLst>
        </pc:spChg>
        <pc:picChg chg="mod">
          <ac:chgData name="Paula Dunn" userId="957b1944-c2ee-4308-8e94-2852b77d6048" providerId="ADAL" clId="{31F927F6-0BB3-481E-9351-370B567F3B21}" dt="2023-12-18T16:42:55.504" v="340" actId="1076"/>
          <ac:picMkLst>
            <pc:docMk/>
            <pc:sldMk cId="2312367870" sldId="266"/>
            <ac:picMk id="3" creationId="{00000000-0000-0000-0000-000000000000}"/>
          </ac:picMkLst>
        </pc:picChg>
      </pc:sldChg>
      <pc:sldChg chg="addSp delSp modSp mod">
        <pc:chgData name="Paula Dunn" userId="957b1944-c2ee-4308-8e94-2852b77d6048" providerId="ADAL" clId="{31F927F6-0BB3-481E-9351-370B567F3B21}" dt="2023-12-18T16:45:26.837" v="347" actId="207"/>
        <pc:sldMkLst>
          <pc:docMk/>
          <pc:sldMk cId="1528074057" sldId="267"/>
        </pc:sldMkLst>
        <pc:spChg chg="add mod">
          <ac:chgData name="Paula Dunn" userId="957b1944-c2ee-4308-8e94-2852b77d6048" providerId="ADAL" clId="{31F927F6-0BB3-481E-9351-370B567F3B21}" dt="2023-12-18T16:39:11.809" v="322" actId="1076"/>
          <ac:spMkLst>
            <pc:docMk/>
            <pc:sldMk cId="1528074057" sldId="267"/>
            <ac:spMk id="4" creationId="{D30F4E19-8436-CD18-BFA4-843612BEA8C3}"/>
          </ac:spMkLst>
        </pc:spChg>
        <pc:spChg chg="mod">
          <ac:chgData name="Paula Dunn" userId="957b1944-c2ee-4308-8e94-2852b77d6048" providerId="ADAL" clId="{31F927F6-0BB3-481E-9351-370B567F3B21}" dt="2023-12-18T16:45:14.941" v="344" actId="207"/>
          <ac:spMkLst>
            <pc:docMk/>
            <pc:sldMk cId="1528074057" sldId="267"/>
            <ac:spMk id="7" creationId="{00000000-0000-0000-0000-000000000000}"/>
          </ac:spMkLst>
        </pc:spChg>
        <pc:spChg chg="mod">
          <ac:chgData name="Paula Dunn" userId="957b1944-c2ee-4308-8e94-2852b77d6048" providerId="ADAL" clId="{31F927F6-0BB3-481E-9351-370B567F3B21}" dt="2023-12-18T16:45:18.419" v="345" actId="207"/>
          <ac:spMkLst>
            <pc:docMk/>
            <pc:sldMk cId="1528074057" sldId="267"/>
            <ac:spMk id="8" creationId="{00000000-0000-0000-0000-000000000000}"/>
          </ac:spMkLst>
        </pc:spChg>
        <pc:spChg chg="mod">
          <ac:chgData name="Paula Dunn" userId="957b1944-c2ee-4308-8e94-2852b77d6048" providerId="ADAL" clId="{31F927F6-0BB3-481E-9351-370B567F3B21}" dt="2023-12-18T16:45:21.274" v="346" actId="207"/>
          <ac:spMkLst>
            <pc:docMk/>
            <pc:sldMk cId="1528074057" sldId="267"/>
            <ac:spMk id="11" creationId="{00000000-0000-0000-0000-000000000000}"/>
          </ac:spMkLst>
        </pc:spChg>
        <pc:spChg chg="del">
          <ac:chgData name="Paula Dunn" userId="957b1944-c2ee-4308-8e94-2852b77d6048" providerId="ADAL" clId="{31F927F6-0BB3-481E-9351-370B567F3B21}" dt="2023-12-18T16:38:55.743" v="286" actId="21"/>
          <ac:spMkLst>
            <pc:docMk/>
            <pc:sldMk cId="1528074057" sldId="267"/>
            <ac:spMk id="12" creationId="{00000000-0000-0000-0000-000000000000}"/>
          </ac:spMkLst>
        </pc:spChg>
        <pc:spChg chg="mod">
          <ac:chgData name="Paula Dunn" userId="957b1944-c2ee-4308-8e94-2852b77d6048" providerId="ADAL" clId="{31F927F6-0BB3-481E-9351-370B567F3B21}" dt="2023-12-18T16:45:26.837" v="347" actId="207"/>
          <ac:spMkLst>
            <pc:docMk/>
            <pc:sldMk cId="1528074057" sldId="267"/>
            <ac:spMk id="15" creationId="{00000000-0000-0000-0000-000000000000}"/>
          </ac:spMkLst>
        </pc:spChg>
      </pc:sldChg>
      <pc:sldChg chg="new del">
        <pc:chgData name="Paula Dunn" userId="957b1944-c2ee-4308-8e94-2852b77d6048" providerId="ADAL" clId="{31F927F6-0BB3-481E-9351-370B567F3B21}" dt="2023-12-18T16:19:04.391" v="43" actId="2696"/>
        <pc:sldMkLst>
          <pc:docMk/>
          <pc:sldMk cId="3890731929" sldId="268"/>
        </pc:sldMkLst>
      </pc:sldChg>
      <pc:sldChg chg="modNotesTx">
        <pc:chgData name="Paula Dunn" userId="957b1944-c2ee-4308-8e94-2852b77d6048" providerId="ADAL" clId="{31F927F6-0BB3-481E-9351-370B567F3B21}" dt="2023-12-18T16:30:52.830" v="277" actId="20577"/>
        <pc:sldMkLst>
          <pc:docMk/>
          <pc:sldMk cId="2596866719" sldId="273"/>
        </pc:sldMkLst>
      </pc:sldChg>
      <pc:sldChg chg="ord">
        <pc:chgData name="Paula Dunn" userId="957b1944-c2ee-4308-8e94-2852b77d6048" providerId="ADAL" clId="{31F927F6-0BB3-481E-9351-370B567F3B21}" dt="2023-12-18T16:35:46.707" v="281"/>
        <pc:sldMkLst>
          <pc:docMk/>
          <pc:sldMk cId="3538490068" sldId="288"/>
        </pc:sldMkLst>
      </pc:sldChg>
    </pc:docChg>
  </pc:docChgLst>
  <pc:docChgLst>
    <pc:chgData name="Salima Keshavjee" userId="S::salima.keshavjee@ndna.org.uk::f1bc9b02-40ad-4be6-ba1c-31beec530ad1" providerId="AD" clId="Web-{E5A68257-36EF-5BED-1BFE-1E5C92C9C61A}"/>
    <pc:docChg chg="modSld">
      <pc:chgData name="Salima Keshavjee" userId="S::salima.keshavjee@ndna.org.uk::f1bc9b02-40ad-4be6-ba1c-31beec530ad1" providerId="AD" clId="Web-{E5A68257-36EF-5BED-1BFE-1E5C92C9C61A}" dt="2024-11-25T13:27:40.982" v="152" actId="1076"/>
      <pc:docMkLst>
        <pc:docMk/>
      </pc:docMkLst>
      <pc:sldChg chg="addSp modSp modNotes">
        <pc:chgData name="Salima Keshavjee" userId="S::salima.keshavjee@ndna.org.uk::f1bc9b02-40ad-4be6-ba1c-31beec530ad1" providerId="AD" clId="Web-{E5A68257-36EF-5BED-1BFE-1E5C92C9C61A}" dt="2024-11-25T13:27:40.982" v="152" actId="1076"/>
        <pc:sldMkLst>
          <pc:docMk/>
          <pc:sldMk cId="453926718" sldId="297"/>
        </pc:sldMkLst>
        <pc:picChg chg="add mod">
          <ac:chgData name="Salima Keshavjee" userId="S::salima.keshavjee@ndna.org.uk::f1bc9b02-40ad-4be6-ba1c-31beec530ad1" providerId="AD" clId="Web-{E5A68257-36EF-5BED-1BFE-1E5C92C9C61A}" dt="2024-11-25T13:27:40.982" v="152" actId="1076"/>
          <ac:picMkLst>
            <pc:docMk/>
            <pc:sldMk cId="453926718" sldId="297"/>
            <ac:picMk id="2" creationId="{2E2C1EBC-12B5-945D-5650-DD63DFE6492C}"/>
          </ac:picMkLst>
        </pc:picChg>
      </pc:sldChg>
    </pc:docChg>
  </pc:docChgLst>
  <pc:docChgLst>
    <pc:chgData name="Paula Dunn" userId="957b1944-c2ee-4308-8e94-2852b77d6048" providerId="ADAL" clId="{A1E6105C-9F65-474C-8AE4-24E65B366A23}"/>
    <pc:docChg chg="custSel addSld delSld modSld delMainMaster">
      <pc:chgData name="Paula Dunn" userId="957b1944-c2ee-4308-8e94-2852b77d6048" providerId="ADAL" clId="{A1E6105C-9F65-474C-8AE4-24E65B366A23}" dt="2024-09-20T12:08:34.313" v="349" actId="1076"/>
      <pc:docMkLst>
        <pc:docMk/>
      </pc:docMkLst>
      <pc:sldChg chg="addSp modSp del">
        <pc:chgData name="Paula Dunn" userId="957b1944-c2ee-4308-8e94-2852b77d6048" providerId="ADAL" clId="{A1E6105C-9F65-474C-8AE4-24E65B366A23}" dt="2024-09-20T11:56:38.716" v="21" actId="2696"/>
        <pc:sldMkLst>
          <pc:docMk/>
          <pc:sldMk cId="0" sldId="256"/>
        </pc:sldMkLst>
        <pc:spChg chg="add mod">
          <ac:chgData name="Paula Dunn" userId="957b1944-c2ee-4308-8e94-2852b77d6048" providerId="ADAL" clId="{A1E6105C-9F65-474C-8AE4-24E65B366A23}" dt="2024-09-20T11:55:39.939" v="0"/>
          <ac:spMkLst>
            <pc:docMk/>
            <pc:sldMk cId="0" sldId="256"/>
            <ac:spMk id="3" creationId="{8EFDAD5D-5670-4E3F-7391-24AE266CAAED}"/>
          </ac:spMkLst>
        </pc:spChg>
      </pc:sldChg>
      <pc:sldChg chg="addSp delSp modSp mod">
        <pc:chgData name="Paula Dunn" userId="957b1944-c2ee-4308-8e94-2852b77d6048" providerId="ADAL" clId="{A1E6105C-9F65-474C-8AE4-24E65B366A23}" dt="2024-09-20T11:58:17.824" v="159" actId="1076"/>
        <pc:sldMkLst>
          <pc:docMk/>
          <pc:sldMk cId="0" sldId="261"/>
        </pc:sldMkLst>
        <pc:spChg chg="mod">
          <ac:chgData name="Paula Dunn" userId="957b1944-c2ee-4308-8e94-2852b77d6048" providerId="ADAL" clId="{A1E6105C-9F65-474C-8AE4-24E65B366A23}" dt="2024-09-20T11:58:17.824" v="159" actId="1076"/>
          <ac:spMkLst>
            <pc:docMk/>
            <pc:sldMk cId="0" sldId="261"/>
            <ac:spMk id="2" creationId="{00000000-0000-0000-0000-000000000000}"/>
          </ac:spMkLst>
        </pc:spChg>
        <pc:spChg chg="mod">
          <ac:chgData name="Paula Dunn" userId="957b1944-c2ee-4308-8e94-2852b77d6048" providerId="ADAL" clId="{A1E6105C-9F65-474C-8AE4-24E65B366A23}" dt="2024-09-20T11:56:51.136" v="47" actId="20577"/>
          <ac:spMkLst>
            <pc:docMk/>
            <pc:sldMk cId="0" sldId="261"/>
            <ac:spMk id="3" creationId="{00000000-0000-0000-0000-000000000000}"/>
          </ac:spMkLst>
        </pc:spChg>
        <pc:spChg chg="del">
          <ac:chgData name="Paula Dunn" userId="957b1944-c2ee-4308-8e94-2852b77d6048" providerId="ADAL" clId="{A1E6105C-9F65-474C-8AE4-24E65B366A23}" dt="2024-09-20T11:56:28.456" v="19" actId="21"/>
          <ac:spMkLst>
            <pc:docMk/>
            <pc:sldMk cId="0" sldId="261"/>
            <ac:spMk id="7" creationId="{00000000-0000-0000-0000-000000000000}"/>
          </ac:spMkLst>
        </pc:spChg>
        <pc:picChg chg="add mod">
          <ac:chgData name="Paula Dunn" userId="957b1944-c2ee-4308-8e94-2852b77d6048" providerId="ADAL" clId="{A1E6105C-9F65-474C-8AE4-24E65B366A23}" dt="2024-09-20T11:56:31.176" v="20" actId="1076"/>
          <ac:picMkLst>
            <pc:docMk/>
            <pc:sldMk cId="0" sldId="261"/>
            <ac:picMk id="5" creationId="{48C13AEA-1C6C-7642-F36D-7A98A0BB738F}"/>
          </ac:picMkLst>
        </pc:picChg>
      </pc:sldChg>
      <pc:sldChg chg="addSp modSp mod">
        <pc:chgData name="Paula Dunn" userId="957b1944-c2ee-4308-8e94-2852b77d6048" providerId="ADAL" clId="{A1E6105C-9F65-474C-8AE4-24E65B366A23}" dt="2024-09-20T12:08:34.313" v="349" actId="1076"/>
        <pc:sldMkLst>
          <pc:docMk/>
          <pc:sldMk cId="1528074057" sldId="267"/>
        </pc:sldMkLst>
        <pc:spChg chg="mod">
          <ac:chgData name="Paula Dunn" userId="957b1944-c2ee-4308-8e94-2852b77d6048" providerId="ADAL" clId="{A1E6105C-9F65-474C-8AE4-24E65B366A23}" dt="2024-09-20T12:07:13.554" v="341" actId="1076"/>
          <ac:spMkLst>
            <pc:docMk/>
            <pc:sldMk cId="1528074057" sldId="267"/>
            <ac:spMk id="3" creationId="{00000000-0000-0000-0000-000000000000}"/>
          </ac:spMkLst>
        </pc:spChg>
        <pc:spChg chg="mod">
          <ac:chgData name="Paula Dunn" userId="957b1944-c2ee-4308-8e94-2852b77d6048" providerId="ADAL" clId="{A1E6105C-9F65-474C-8AE4-24E65B366A23}" dt="2024-09-20T12:03:22.223" v="215" actId="1076"/>
          <ac:spMkLst>
            <pc:docMk/>
            <pc:sldMk cId="1528074057" sldId="267"/>
            <ac:spMk id="6" creationId="{00000000-0000-0000-0000-000000000000}"/>
          </ac:spMkLst>
        </pc:spChg>
        <pc:spChg chg="mod">
          <ac:chgData name="Paula Dunn" userId="957b1944-c2ee-4308-8e94-2852b77d6048" providerId="ADAL" clId="{A1E6105C-9F65-474C-8AE4-24E65B366A23}" dt="2024-09-20T12:07:47.272" v="342" actId="20577"/>
          <ac:spMkLst>
            <pc:docMk/>
            <pc:sldMk cId="1528074057" sldId="267"/>
            <ac:spMk id="7" creationId="{00000000-0000-0000-0000-000000000000}"/>
          </ac:spMkLst>
        </pc:spChg>
        <pc:spChg chg="mod">
          <ac:chgData name="Paula Dunn" userId="957b1944-c2ee-4308-8e94-2852b77d6048" providerId="ADAL" clId="{A1E6105C-9F65-474C-8AE4-24E65B366A23}" dt="2024-09-20T12:07:49.600" v="343" actId="20577"/>
          <ac:spMkLst>
            <pc:docMk/>
            <pc:sldMk cId="1528074057" sldId="267"/>
            <ac:spMk id="8" creationId="{00000000-0000-0000-0000-000000000000}"/>
          </ac:spMkLst>
        </pc:spChg>
        <pc:spChg chg="mod">
          <ac:chgData name="Paula Dunn" userId="957b1944-c2ee-4308-8e94-2852b77d6048" providerId="ADAL" clId="{A1E6105C-9F65-474C-8AE4-24E65B366A23}" dt="2024-09-20T12:02:02.034" v="208" actId="1076"/>
          <ac:spMkLst>
            <pc:docMk/>
            <pc:sldMk cId="1528074057" sldId="267"/>
            <ac:spMk id="10" creationId="{00000000-0000-0000-0000-000000000000}"/>
          </ac:spMkLst>
        </pc:spChg>
        <pc:spChg chg="mod">
          <ac:chgData name="Paula Dunn" userId="957b1944-c2ee-4308-8e94-2852b77d6048" providerId="ADAL" clId="{A1E6105C-9F65-474C-8AE4-24E65B366A23}" dt="2024-09-20T12:07:59.877" v="344" actId="1076"/>
          <ac:spMkLst>
            <pc:docMk/>
            <pc:sldMk cId="1528074057" sldId="267"/>
            <ac:spMk id="11" creationId="{00000000-0000-0000-0000-000000000000}"/>
          </ac:spMkLst>
        </pc:spChg>
        <pc:spChg chg="add mod">
          <ac:chgData name="Paula Dunn" userId="957b1944-c2ee-4308-8e94-2852b77d6048" providerId="ADAL" clId="{A1E6105C-9F65-474C-8AE4-24E65B366A23}" dt="2024-09-20T12:01:15.760" v="201" actId="1076"/>
          <ac:spMkLst>
            <pc:docMk/>
            <pc:sldMk cId="1528074057" sldId="267"/>
            <ac:spMk id="12" creationId="{8A1055D3-AB02-B4D0-413C-BD5A4BCF0D78}"/>
          </ac:spMkLst>
        </pc:spChg>
        <pc:spChg chg="mod">
          <ac:chgData name="Paula Dunn" userId="957b1944-c2ee-4308-8e94-2852b77d6048" providerId="ADAL" clId="{A1E6105C-9F65-474C-8AE4-24E65B366A23}" dt="2024-09-20T12:08:28.005" v="348" actId="1076"/>
          <ac:spMkLst>
            <pc:docMk/>
            <pc:sldMk cId="1528074057" sldId="267"/>
            <ac:spMk id="14" creationId="{00000000-0000-0000-0000-000000000000}"/>
          </ac:spMkLst>
        </pc:spChg>
        <pc:spChg chg="mod">
          <ac:chgData name="Paula Dunn" userId="957b1944-c2ee-4308-8e94-2852b77d6048" providerId="ADAL" clId="{A1E6105C-9F65-474C-8AE4-24E65B366A23}" dt="2024-09-20T12:08:34.313" v="349" actId="1076"/>
          <ac:spMkLst>
            <pc:docMk/>
            <pc:sldMk cId="1528074057" sldId="267"/>
            <ac:spMk id="15" creationId="{00000000-0000-0000-0000-000000000000}"/>
          </ac:spMkLst>
        </pc:spChg>
        <pc:spChg chg="add mod">
          <ac:chgData name="Paula Dunn" userId="957b1944-c2ee-4308-8e94-2852b77d6048" providerId="ADAL" clId="{A1E6105C-9F65-474C-8AE4-24E65B366A23}" dt="2024-09-20T12:00:27.466" v="193"/>
          <ac:spMkLst>
            <pc:docMk/>
            <pc:sldMk cId="1528074057" sldId="267"/>
            <ac:spMk id="16" creationId="{748F47AA-9906-7A5A-F453-9F4B321E6ABB}"/>
          </ac:spMkLst>
        </pc:spChg>
        <pc:spChg chg="add mod">
          <ac:chgData name="Paula Dunn" userId="957b1944-c2ee-4308-8e94-2852b77d6048" providerId="ADAL" clId="{A1E6105C-9F65-474C-8AE4-24E65B366A23}" dt="2024-09-20T12:06:57.747" v="339" actId="20577"/>
          <ac:spMkLst>
            <pc:docMk/>
            <pc:sldMk cId="1528074057" sldId="267"/>
            <ac:spMk id="18" creationId="{466A162C-15EE-8ADE-94E7-8641984DB509}"/>
          </ac:spMkLst>
        </pc:spChg>
        <pc:picChg chg="mod">
          <ac:chgData name="Paula Dunn" userId="957b1944-c2ee-4308-8e94-2852b77d6048" providerId="ADAL" clId="{A1E6105C-9F65-474C-8AE4-24E65B366A23}" dt="2024-09-20T12:07:07.365" v="340" actId="1076"/>
          <ac:picMkLst>
            <pc:docMk/>
            <pc:sldMk cId="1528074057" sldId="267"/>
            <ac:picMk id="2" creationId="{00000000-0000-0000-0000-000000000000}"/>
          </ac:picMkLst>
        </pc:picChg>
        <pc:picChg chg="mod">
          <ac:chgData name="Paula Dunn" userId="957b1944-c2ee-4308-8e94-2852b77d6048" providerId="ADAL" clId="{A1E6105C-9F65-474C-8AE4-24E65B366A23}" dt="2024-09-20T12:08:16.580" v="346" actId="1076"/>
          <ac:picMkLst>
            <pc:docMk/>
            <pc:sldMk cId="1528074057" sldId="267"/>
            <ac:picMk id="5" creationId="{00000000-0000-0000-0000-000000000000}"/>
          </ac:picMkLst>
        </pc:picChg>
        <pc:picChg chg="mod">
          <ac:chgData name="Paula Dunn" userId="957b1944-c2ee-4308-8e94-2852b77d6048" providerId="ADAL" clId="{A1E6105C-9F65-474C-8AE4-24E65B366A23}" dt="2024-09-20T12:01:55.047" v="207" actId="1076"/>
          <ac:picMkLst>
            <pc:docMk/>
            <pc:sldMk cId="1528074057" sldId="267"/>
            <ac:picMk id="9" creationId="{00000000-0000-0000-0000-000000000000}"/>
          </ac:picMkLst>
        </pc:picChg>
        <pc:picChg chg="mod">
          <ac:chgData name="Paula Dunn" userId="957b1944-c2ee-4308-8e94-2852b77d6048" providerId="ADAL" clId="{A1E6105C-9F65-474C-8AE4-24E65B366A23}" dt="2024-09-20T12:08:22.126" v="347" actId="1076"/>
          <ac:picMkLst>
            <pc:docMk/>
            <pc:sldMk cId="1528074057" sldId="267"/>
            <ac:picMk id="13" creationId="{00000000-0000-0000-0000-000000000000}"/>
          </ac:picMkLst>
        </pc:picChg>
        <pc:picChg chg="add mod ord">
          <ac:chgData name="Paula Dunn" userId="957b1944-c2ee-4308-8e94-2852b77d6048" providerId="ADAL" clId="{A1E6105C-9F65-474C-8AE4-24E65B366A23}" dt="2024-09-20T12:01:07.064" v="200" actId="1076"/>
          <ac:picMkLst>
            <pc:docMk/>
            <pc:sldMk cId="1528074057" sldId="267"/>
            <ac:picMk id="17" creationId="{98F370B9-CC0A-E171-65E8-67B3C613ECE5}"/>
          </ac:picMkLst>
        </pc:picChg>
      </pc:sldChg>
      <pc:sldChg chg="add del">
        <pc:chgData name="Paula Dunn" userId="957b1944-c2ee-4308-8e94-2852b77d6048" providerId="ADAL" clId="{A1E6105C-9F65-474C-8AE4-24E65B366A23}" dt="2024-09-20T11:56:15.028" v="17"/>
        <pc:sldMkLst>
          <pc:docMk/>
          <pc:sldMk cId="3786965779" sldId="289"/>
        </pc:sldMkLst>
      </pc:sldChg>
      <pc:sldMasterChg chg="del delSldLayout">
        <pc:chgData name="Paula Dunn" userId="957b1944-c2ee-4308-8e94-2852b77d6048" providerId="ADAL" clId="{A1E6105C-9F65-474C-8AE4-24E65B366A23}" dt="2024-09-20T11:56:38.716" v="21" actId="2696"/>
        <pc:sldMasterMkLst>
          <pc:docMk/>
          <pc:sldMasterMk cId="0" sldId="2147483648"/>
        </pc:sldMasterMkLst>
        <pc:sldLayoutChg chg="del">
          <pc:chgData name="Paula Dunn" userId="957b1944-c2ee-4308-8e94-2852b77d6048" providerId="ADAL" clId="{A1E6105C-9F65-474C-8AE4-24E65B366A23}" dt="2024-09-20T11:56:38.716" v="21" actId="2696"/>
          <pc:sldLayoutMkLst>
            <pc:docMk/>
            <pc:sldMasterMk cId="0" sldId="2147483648"/>
            <pc:sldLayoutMk cId="3312392074" sldId="2147483653"/>
          </pc:sldLayoutMkLst>
        </pc:sldLayoutChg>
      </pc:sldMasterChg>
    </pc:docChg>
  </pc:docChgLst>
  <pc:docChgLst>
    <pc:chgData name="Paula Dunn" userId="957b1944-c2ee-4308-8e94-2852b77d6048" providerId="ADAL" clId="{A050FA56-BC3E-4158-9D45-E334D389C483}"/>
    <pc:docChg chg="sldOrd">
      <pc:chgData name="Paula Dunn" userId="957b1944-c2ee-4308-8e94-2852b77d6048" providerId="ADAL" clId="{A050FA56-BC3E-4158-9D45-E334D389C483}" dt="2024-12-18T11:40:58.649" v="0" actId="20578"/>
      <pc:docMkLst>
        <pc:docMk/>
      </pc:docMkLst>
      <pc:sldChg chg="ord">
        <pc:chgData name="Paula Dunn" userId="957b1944-c2ee-4308-8e94-2852b77d6048" providerId="ADAL" clId="{A050FA56-BC3E-4158-9D45-E334D389C483}" dt="2024-12-18T11:40:58.649" v="0" actId="20578"/>
        <pc:sldMkLst>
          <pc:docMk/>
          <pc:sldMk cId="634079147" sldId="290"/>
        </pc:sldMkLst>
      </pc:sldChg>
    </pc:docChg>
  </pc:docChgLst>
  <pc:docChgLst>
    <pc:chgData name="Salima Keshavjee" userId="f1bc9b02-40ad-4be6-ba1c-31beec530ad1" providerId="ADAL" clId="{3D8786DC-A3CA-4511-9B36-6B2D1CA4565C}"/>
    <pc:docChg chg="modSld">
      <pc:chgData name="Salima Keshavjee" userId="f1bc9b02-40ad-4be6-ba1c-31beec530ad1" providerId="ADAL" clId="{3D8786DC-A3CA-4511-9B36-6B2D1CA4565C}" dt="2024-12-04T14:02:46.725" v="91" actId="1037"/>
      <pc:docMkLst>
        <pc:docMk/>
      </pc:docMkLst>
      <pc:sldChg chg="modSp mod">
        <pc:chgData name="Salima Keshavjee" userId="f1bc9b02-40ad-4be6-ba1c-31beec530ad1" providerId="ADAL" clId="{3D8786DC-A3CA-4511-9B36-6B2D1CA4565C}" dt="2024-12-04T14:02:46.725" v="91" actId="1037"/>
        <pc:sldMkLst>
          <pc:docMk/>
          <pc:sldMk cId="25948752" sldId="292"/>
        </pc:sldMkLst>
        <pc:picChg chg="mod">
          <ac:chgData name="Salima Keshavjee" userId="f1bc9b02-40ad-4be6-ba1c-31beec530ad1" providerId="ADAL" clId="{3D8786DC-A3CA-4511-9B36-6B2D1CA4565C}" dt="2024-12-04T14:02:42.154" v="79" actId="1037"/>
          <ac:picMkLst>
            <pc:docMk/>
            <pc:sldMk cId="25948752" sldId="292"/>
            <ac:picMk id="3" creationId="{ED4394FE-06BF-FD6F-FD38-5A88CE807194}"/>
          </ac:picMkLst>
        </pc:picChg>
        <pc:picChg chg="mod">
          <ac:chgData name="Salima Keshavjee" userId="f1bc9b02-40ad-4be6-ba1c-31beec530ad1" providerId="ADAL" clId="{3D8786DC-A3CA-4511-9B36-6B2D1CA4565C}" dt="2024-12-04T14:02:45.385" v="88" actId="1037"/>
          <ac:picMkLst>
            <pc:docMk/>
            <pc:sldMk cId="25948752" sldId="292"/>
            <ac:picMk id="6" creationId="{E2B03626-C903-1182-DAD6-ED35F3F7537D}"/>
          </ac:picMkLst>
        </pc:picChg>
        <pc:picChg chg="mod">
          <ac:chgData name="Salima Keshavjee" userId="f1bc9b02-40ad-4be6-ba1c-31beec530ad1" providerId="ADAL" clId="{3D8786DC-A3CA-4511-9B36-6B2D1CA4565C}" dt="2024-12-04T14:02:46.725" v="91" actId="1037"/>
          <ac:picMkLst>
            <pc:docMk/>
            <pc:sldMk cId="25948752" sldId="292"/>
            <ac:picMk id="8" creationId="{4C5BFBDC-85FA-CC16-F168-CEA38CA1A106}"/>
          </ac:picMkLst>
        </pc:picChg>
        <pc:picChg chg="mod">
          <ac:chgData name="Salima Keshavjee" userId="f1bc9b02-40ad-4be6-ba1c-31beec530ad1" providerId="ADAL" clId="{3D8786DC-A3CA-4511-9B36-6B2D1CA4565C}" dt="2024-12-04T14:02:43.899" v="84" actId="1037"/>
          <ac:picMkLst>
            <pc:docMk/>
            <pc:sldMk cId="25948752" sldId="292"/>
            <ac:picMk id="10" creationId="{C57A476D-B3B6-32E3-3024-FCE32E85223D}"/>
          </ac:picMkLst>
        </pc:picChg>
        <pc:picChg chg="mod">
          <ac:chgData name="Salima Keshavjee" userId="f1bc9b02-40ad-4be6-ba1c-31beec530ad1" providerId="ADAL" clId="{3D8786DC-A3CA-4511-9B36-6B2D1CA4565C}" dt="2024-12-04T14:02:40.204" v="74" actId="1037"/>
          <ac:picMkLst>
            <pc:docMk/>
            <pc:sldMk cId="25948752" sldId="292"/>
            <ac:picMk id="5122" creationId="{7AED2DEF-B47E-53CD-520B-F33A4371920E}"/>
          </ac:picMkLst>
        </pc:picChg>
      </pc:sldChg>
    </pc:docChg>
  </pc:docChgLst>
  <pc:docChgLst>
    <pc:chgData name="Salima Keshavjee" userId="f1bc9b02-40ad-4be6-ba1c-31beec530ad1" providerId="ADAL" clId="{123EBF6A-182D-4115-8FC2-8F99CCF0FFDA}"/>
    <pc:docChg chg="undo redo custSel addSld delSld modSld">
      <pc:chgData name="Salima Keshavjee" userId="f1bc9b02-40ad-4be6-ba1c-31beec530ad1" providerId="ADAL" clId="{123EBF6A-182D-4115-8FC2-8F99CCF0FFDA}" dt="2024-11-29T11:12:57.416" v="2669" actId="20577"/>
      <pc:docMkLst>
        <pc:docMk/>
      </pc:docMkLst>
      <pc:sldChg chg="modNotesTx">
        <pc:chgData name="Salima Keshavjee" userId="f1bc9b02-40ad-4be6-ba1c-31beec530ad1" providerId="ADAL" clId="{123EBF6A-182D-4115-8FC2-8F99CCF0FFDA}" dt="2024-11-25T10:13:29.056" v="1808" actId="20577"/>
        <pc:sldMkLst>
          <pc:docMk/>
          <pc:sldMk cId="2312367870" sldId="266"/>
        </pc:sldMkLst>
      </pc:sldChg>
      <pc:sldChg chg="addSp delSp modSp mod modNotesTx">
        <pc:chgData name="Salima Keshavjee" userId="f1bc9b02-40ad-4be6-ba1c-31beec530ad1" providerId="ADAL" clId="{123EBF6A-182D-4115-8FC2-8F99CCF0FFDA}" dt="2024-11-22T10:28:03.680" v="1094" actId="1038"/>
        <pc:sldMkLst>
          <pc:docMk/>
          <pc:sldMk cId="2596866719" sldId="273"/>
        </pc:sldMkLst>
        <pc:spChg chg="add del mod">
          <ac:chgData name="Salima Keshavjee" userId="f1bc9b02-40ad-4be6-ba1c-31beec530ad1" providerId="ADAL" clId="{123EBF6A-182D-4115-8FC2-8F99CCF0FFDA}" dt="2024-11-22T10:09:09.487" v="921" actId="478"/>
          <ac:spMkLst>
            <pc:docMk/>
            <pc:sldMk cId="2596866719" sldId="273"/>
            <ac:spMk id="2" creationId="{44A62D0A-B5A3-362B-4885-C6B7A57604D4}"/>
          </ac:spMkLst>
        </pc:spChg>
        <pc:spChg chg="mod">
          <ac:chgData name="Salima Keshavjee" userId="f1bc9b02-40ad-4be6-ba1c-31beec530ad1" providerId="ADAL" clId="{123EBF6A-182D-4115-8FC2-8F99CCF0FFDA}" dt="2024-11-22T10:07:33.309" v="914" actId="1076"/>
          <ac:spMkLst>
            <pc:docMk/>
            <pc:sldMk cId="2596866719" sldId="273"/>
            <ac:spMk id="3" creationId="{00000000-0000-0000-0000-000000000000}"/>
          </ac:spMkLst>
        </pc:spChg>
        <pc:spChg chg="mod">
          <ac:chgData name="Salima Keshavjee" userId="f1bc9b02-40ad-4be6-ba1c-31beec530ad1" providerId="ADAL" clId="{123EBF6A-182D-4115-8FC2-8F99CCF0FFDA}" dt="2024-11-22T10:28:03.680" v="1094" actId="1038"/>
          <ac:spMkLst>
            <pc:docMk/>
            <pc:sldMk cId="2596866719" sldId="273"/>
            <ac:spMk id="4" creationId="{5AE533B0-95C5-B41E-48B2-95AEF21E84C9}"/>
          </ac:spMkLst>
        </pc:spChg>
        <pc:spChg chg="add del mod">
          <ac:chgData name="Salima Keshavjee" userId="f1bc9b02-40ad-4be6-ba1c-31beec530ad1" providerId="ADAL" clId="{123EBF6A-182D-4115-8FC2-8F99CCF0FFDA}" dt="2024-11-22T10:09:08.557" v="920" actId="478"/>
          <ac:spMkLst>
            <pc:docMk/>
            <pc:sldMk cId="2596866719" sldId="273"/>
            <ac:spMk id="7" creationId="{6453E4B2-EE3D-787E-6064-7409A37E13AF}"/>
          </ac:spMkLst>
        </pc:spChg>
        <pc:spChg chg="add del mod">
          <ac:chgData name="Salima Keshavjee" userId="f1bc9b02-40ad-4be6-ba1c-31beec530ad1" providerId="ADAL" clId="{123EBF6A-182D-4115-8FC2-8F99CCF0FFDA}" dt="2024-11-21T15:25:10.453" v="512" actId="478"/>
          <ac:spMkLst>
            <pc:docMk/>
            <pc:sldMk cId="2596866719" sldId="273"/>
            <ac:spMk id="7" creationId="{F478BBED-694D-77A5-219A-431791202BC4}"/>
          </ac:spMkLst>
        </pc:spChg>
        <pc:spChg chg="add del mod">
          <ac:chgData name="Salima Keshavjee" userId="f1bc9b02-40ad-4be6-ba1c-31beec530ad1" providerId="ADAL" clId="{123EBF6A-182D-4115-8FC2-8F99CCF0FFDA}" dt="2024-11-22T10:09:11.406" v="922" actId="478"/>
          <ac:spMkLst>
            <pc:docMk/>
            <pc:sldMk cId="2596866719" sldId="273"/>
            <ac:spMk id="8" creationId="{2494A3ED-37F7-804E-A3C7-8C2EE95985F9}"/>
          </ac:spMkLst>
        </pc:spChg>
        <pc:spChg chg="add del mod">
          <ac:chgData name="Salima Keshavjee" userId="f1bc9b02-40ad-4be6-ba1c-31beec530ad1" providerId="ADAL" clId="{123EBF6A-182D-4115-8FC2-8F99CCF0FFDA}" dt="2024-11-22T10:09:12.518" v="923" actId="478"/>
          <ac:spMkLst>
            <pc:docMk/>
            <pc:sldMk cId="2596866719" sldId="273"/>
            <ac:spMk id="9" creationId="{D0FBA683-9A1D-20E1-23FA-A5C761A2BF43}"/>
          </ac:spMkLst>
        </pc:spChg>
        <pc:spChg chg="add del mod">
          <ac:chgData name="Salima Keshavjee" userId="f1bc9b02-40ad-4be6-ba1c-31beec530ad1" providerId="ADAL" clId="{123EBF6A-182D-4115-8FC2-8F99CCF0FFDA}" dt="2024-11-22T10:09:13.679" v="924" actId="478"/>
          <ac:spMkLst>
            <pc:docMk/>
            <pc:sldMk cId="2596866719" sldId="273"/>
            <ac:spMk id="10" creationId="{C76D20EA-73F6-ECBB-7766-2B43BEB262E6}"/>
          </ac:spMkLst>
        </pc:spChg>
        <pc:spChg chg="mod">
          <ac:chgData name="Salima Keshavjee" userId="f1bc9b02-40ad-4be6-ba1c-31beec530ad1" providerId="ADAL" clId="{123EBF6A-182D-4115-8FC2-8F99CCF0FFDA}" dt="2024-11-22T10:06:41.718" v="906" actId="207"/>
          <ac:spMkLst>
            <pc:docMk/>
            <pc:sldMk cId="2596866719" sldId="273"/>
            <ac:spMk id="13" creationId="{2B49C529-208F-7525-9BBB-89EE41289D4D}"/>
          </ac:spMkLst>
        </pc:spChg>
        <pc:spChg chg="mod">
          <ac:chgData name="Salima Keshavjee" userId="f1bc9b02-40ad-4be6-ba1c-31beec530ad1" providerId="ADAL" clId="{123EBF6A-182D-4115-8FC2-8F99CCF0FFDA}" dt="2024-11-22T10:00:07.151" v="864" actId="207"/>
          <ac:spMkLst>
            <pc:docMk/>
            <pc:sldMk cId="2596866719" sldId="273"/>
            <ac:spMk id="14" creationId="{24AB4320-DE76-09A3-6CE6-A1FEDB7AEBDC}"/>
          </ac:spMkLst>
        </pc:spChg>
        <pc:spChg chg="mod">
          <ac:chgData name="Salima Keshavjee" userId="f1bc9b02-40ad-4be6-ba1c-31beec530ad1" providerId="ADAL" clId="{123EBF6A-182D-4115-8FC2-8F99CCF0FFDA}" dt="2024-11-22T10:06:39.072" v="905" actId="207"/>
          <ac:spMkLst>
            <pc:docMk/>
            <pc:sldMk cId="2596866719" sldId="273"/>
            <ac:spMk id="15" creationId="{C5FEF127-5DA7-50AC-FA81-638B886A41BA}"/>
          </ac:spMkLst>
        </pc:spChg>
        <pc:spChg chg="mod">
          <ac:chgData name="Salima Keshavjee" userId="f1bc9b02-40ad-4be6-ba1c-31beec530ad1" providerId="ADAL" clId="{123EBF6A-182D-4115-8FC2-8F99CCF0FFDA}" dt="2024-11-22T10:00:18.068" v="869" actId="207"/>
          <ac:spMkLst>
            <pc:docMk/>
            <pc:sldMk cId="2596866719" sldId="273"/>
            <ac:spMk id="16" creationId="{96BC7507-F1AD-9F19-77E0-81AFBBE2A758}"/>
          </ac:spMkLst>
        </pc:spChg>
        <pc:spChg chg="mod">
          <ac:chgData name="Salima Keshavjee" userId="f1bc9b02-40ad-4be6-ba1c-31beec530ad1" providerId="ADAL" clId="{123EBF6A-182D-4115-8FC2-8F99CCF0FFDA}" dt="2024-11-22T10:00:07.151" v="864" actId="207"/>
          <ac:spMkLst>
            <pc:docMk/>
            <pc:sldMk cId="2596866719" sldId="273"/>
            <ac:spMk id="17" creationId="{DC29AF96-B148-4D68-A9FB-3358E2ABCAA3}"/>
          </ac:spMkLst>
        </pc:spChg>
        <pc:spChg chg="mod">
          <ac:chgData name="Salima Keshavjee" userId="f1bc9b02-40ad-4be6-ba1c-31beec530ad1" providerId="ADAL" clId="{123EBF6A-182D-4115-8FC2-8F99CCF0FFDA}" dt="2024-11-22T10:06:43.492" v="907" actId="207"/>
          <ac:spMkLst>
            <pc:docMk/>
            <pc:sldMk cId="2596866719" sldId="273"/>
            <ac:spMk id="18" creationId="{910957B1-66B6-9DB9-0DBA-06F47BEAB1F5}"/>
          </ac:spMkLst>
        </pc:spChg>
        <pc:spChg chg="mod">
          <ac:chgData name="Salima Keshavjee" userId="f1bc9b02-40ad-4be6-ba1c-31beec530ad1" providerId="ADAL" clId="{123EBF6A-182D-4115-8FC2-8F99CCF0FFDA}" dt="2024-11-22T10:06:45.586" v="908" actId="207"/>
          <ac:spMkLst>
            <pc:docMk/>
            <pc:sldMk cId="2596866719" sldId="273"/>
            <ac:spMk id="19" creationId="{DAD44B77-ABC1-D7B8-63C0-798A0C76E83A}"/>
          </ac:spMkLst>
        </pc:spChg>
        <pc:spChg chg="mod">
          <ac:chgData name="Salima Keshavjee" userId="f1bc9b02-40ad-4be6-ba1c-31beec530ad1" providerId="ADAL" clId="{123EBF6A-182D-4115-8FC2-8F99CCF0FFDA}" dt="2024-11-22T10:00:07.151" v="864" actId="207"/>
          <ac:spMkLst>
            <pc:docMk/>
            <pc:sldMk cId="2596866719" sldId="273"/>
            <ac:spMk id="20" creationId="{F9215188-4306-47A6-31FA-B46AFE48AEE5}"/>
          </ac:spMkLst>
        </pc:spChg>
        <pc:spChg chg="mod">
          <ac:chgData name="Salima Keshavjee" userId="f1bc9b02-40ad-4be6-ba1c-31beec530ad1" providerId="ADAL" clId="{123EBF6A-182D-4115-8FC2-8F99CCF0FFDA}" dt="2024-11-22T10:06:47.836" v="909" actId="207"/>
          <ac:spMkLst>
            <pc:docMk/>
            <pc:sldMk cId="2596866719" sldId="273"/>
            <ac:spMk id="21" creationId="{8AB4961A-7FA5-6294-58E0-14BC0A2F9DD0}"/>
          </ac:spMkLst>
        </pc:spChg>
        <pc:spChg chg="del mod">
          <ac:chgData name="Salima Keshavjee" userId="f1bc9b02-40ad-4be6-ba1c-31beec530ad1" providerId="ADAL" clId="{123EBF6A-182D-4115-8FC2-8F99CCF0FFDA}" dt="2024-11-22T09:52:55.547" v="782" actId="478"/>
          <ac:spMkLst>
            <pc:docMk/>
            <pc:sldMk cId="2596866719" sldId="273"/>
            <ac:spMk id="22" creationId="{BADBAC72-4DEF-C319-2563-02893DE2F76D}"/>
          </ac:spMkLst>
        </pc:spChg>
        <pc:spChg chg="mod">
          <ac:chgData name="Salima Keshavjee" userId="f1bc9b02-40ad-4be6-ba1c-31beec530ad1" providerId="ADAL" clId="{123EBF6A-182D-4115-8FC2-8F99CCF0FFDA}" dt="2024-11-22T10:00:07.151" v="864" actId="207"/>
          <ac:spMkLst>
            <pc:docMk/>
            <pc:sldMk cId="2596866719" sldId="273"/>
            <ac:spMk id="23" creationId="{11A2F062-743A-55BD-BD95-7E6ECD6E339A}"/>
          </ac:spMkLst>
        </pc:spChg>
        <pc:spChg chg="mod">
          <ac:chgData name="Salima Keshavjee" userId="f1bc9b02-40ad-4be6-ba1c-31beec530ad1" providerId="ADAL" clId="{123EBF6A-182D-4115-8FC2-8F99CCF0FFDA}" dt="2024-11-22T10:06:49.149" v="910" actId="207"/>
          <ac:spMkLst>
            <pc:docMk/>
            <pc:sldMk cId="2596866719" sldId="273"/>
            <ac:spMk id="24" creationId="{C6E9FA6A-94A5-D96B-4663-7311FCA157EC}"/>
          </ac:spMkLst>
        </pc:spChg>
        <pc:grpChg chg="del mod">
          <ac:chgData name="Salima Keshavjee" userId="f1bc9b02-40ad-4be6-ba1c-31beec530ad1" providerId="ADAL" clId="{123EBF6A-182D-4115-8FC2-8F99CCF0FFDA}" dt="2024-11-22T10:08:32.360" v="919" actId="478"/>
          <ac:grpSpMkLst>
            <pc:docMk/>
            <pc:sldMk cId="2596866719" sldId="273"/>
            <ac:grpSpMk id="12" creationId="{B136DBE1-707B-8612-948C-BC0FAB28174C}"/>
          </ac:grpSpMkLst>
        </pc:grpChg>
        <pc:graphicFrameChg chg="add del mod modGraphic">
          <ac:chgData name="Salima Keshavjee" userId="f1bc9b02-40ad-4be6-ba1c-31beec530ad1" providerId="ADAL" clId="{123EBF6A-182D-4115-8FC2-8F99CCF0FFDA}" dt="2024-11-22T09:52:20.019" v="780" actId="18245"/>
          <ac:graphicFrameMkLst>
            <pc:docMk/>
            <pc:sldMk cId="2596866719" sldId="273"/>
            <ac:graphicFrameMk id="11" creationId="{9B648C2F-4D3F-1E35-8083-DD35F8EE8AC3}"/>
          </ac:graphicFrameMkLst>
        </pc:graphicFrameChg>
        <pc:picChg chg="add mod">
          <ac:chgData name="Salima Keshavjee" userId="f1bc9b02-40ad-4be6-ba1c-31beec530ad1" providerId="ADAL" clId="{123EBF6A-182D-4115-8FC2-8F99CCF0FFDA}" dt="2024-11-22T10:23:58.292" v="1054" actId="1038"/>
          <ac:picMkLst>
            <pc:docMk/>
            <pc:sldMk cId="2596866719" sldId="273"/>
            <ac:picMk id="6" creationId="{A54F48C1-1001-0E95-EFE6-0E16AB31486D}"/>
          </ac:picMkLst>
        </pc:picChg>
        <pc:picChg chg="add del mod">
          <ac:chgData name="Salima Keshavjee" userId="f1bc9b02-40ad-4be6-ba1c-31beec530ad1" providerId="ADAL" clId="{123EBF6A-182D-4115-8FC2-8F99CCF0FFDA}" dt="2024-11-21T14:28:27.715" v="275" actId="478"/>
          <ac:picMkLst>
            <pc:docMk/>
            <pc:sldMk cId="2596866719" sldId="273"/>
            <ac:picMk id="1026" creationId="{4E4080DE-B415-3543-3359-0D6B63E1C859}"/>
          </ac:picMkLst>
        </pc:picChg>
      </pc:sldChg>
      <pc:sldChg chg="addSp delSp modSp mod modNotesTx">
        <pc:chgData name="Salima Keshavjee" userId="f1bc9b02-40ad-4be6-ba1c-31beec530ad1" providerId="ADAL" clId="{123EBF6A-182D-4115-8FC2-8F99CCF0FFDA}" dt="2024-11-22T11:15:26.490" v="1406" actId="12"/>
        <pc:sldMkLst>
          <pc:docMk/>
          <pc:sldMk cId="2439380212" sldId="289"/>
        </pc:sldMkLst>
        <pc:spChg chg="mod">
          <ac:chgData name="Salima Keshavjee" userId="f1bc9b02-40ad-4be6-ba1c-31beec530ad1" providerId="ADAL" clId="{123EBF6A-182D-4115-8FC2-8F99CCF0FFDA}" dt="2024-11-22T11:15:26.490" v="1406" actId="12"/>
          <ac:spMkLst>
            <pc:docMk/>
            <pc:sldMk cId="2439380212" sldId="289"/>
            <ac:spMk id="4" creationId="{F3EF8E75-ACB7-3F07-CA41-4D96190524E8}"/>
          </ac:spMkLst>
        </pc:spChg>
        <pc:picChg chg="add del mod">
          <ac:chgData name="Salima Keshavjee" userId="f1bc9b02-40ad-4be6-ba1c-31beec530ad1" providerId="ADAL" clId="{123EBF6A-182D-4115-8FC2-8F99CCF0FFDA}" dt="2024-11-21T15:43:28.655" v="518" actId="478"/>
          <ac:picMkLst>
            <pc:docMk/>
            <pc:sldMk cId="2439380212" sldId="289"/>
            <ac:picMk id="5" creationId="{3407E496-27E8-25E1-5599-2BFDFBF33881}"/>
          </ac:picMkLst>
        </pc:picChg>
        <pc:picChg chg="add mod">
          <ac:chgData name="Salima Keshavjee" userId="f1bc9b02-40ad-4be6-ba1c-31beec530ad1" providerId="ADAL" clId="{123EBF6A-182D-4115-8FC2-8F99CCF0FFDA}" dt="2024-11-21T16:44:20.608" v="547" actId="1076"/>
          <ac:picMkLst>
            <pc:docMk/>
            <pc:sldMk cId="2439380212" sldId="289"/>
            <ac:picMk id="2050" creationId="{806DE424-713F-34CC-49CD-DDC5145D85A9}"/>
          </ac:picMkLst>
        </pc:picChg>
        <pc:picChg chg="add del mod">
          <ac:chgData name="Salima Keshavjee" userId="f1bc9b02-40ad-4be6-ba1c-31beec530ad1" providerId="ADAL" clId="{123EBF6A-182D-4115-8FC2-8F99CCF0FFDA}" dt="2024-11-20T16:38:05.683" v="75" actId="478"/>
          <ac:picMkLst>
            <pc:docMk/>
            <pc:sldMk cId="2439380212" sldId="289"/>
            <ac:picMk id="2052" creationId="{D93FA572-EBA5-6A4B-F02A-F8B9FDAA882F}"/>
          </ac:picMkLst>
        </pc:picChg>
      </pc:sldChg>
      <pc:sldChg chg="addSp delSp modSp mod modNotesTx">
        <pc:chgData name="Salima Keshavjee" userId="f1bc9b02-40ad-4be6-ba1c-31beec530ad1" providerId="ADAL" clId="{123EBF6A-182D-4115-8FC2-8F99CCF0FFDA}" dt="2024-11-29T09:26:41.492" v="2177" actId="20577"/>
        <pc:sldMkLst>
          <pc:docMk/>
          <pc:sldMk cId="634079147" sldId="290"/>
        </pc:sldMkLst>
        <pc:spChg chg="del mod">
          <ac:chgData name="Salima Keshavjee" userId="f1bc9b02-40ad-4be6-ba1c-31beec530ad1" providerId="ADAL" clId="{123EBF6A-182D-4115-8FC2-8F99CCF0FFDA}" dt="2024-11-21T14:56:12.260" v="440" actId="478"/>
          <ac:spMkLst>
            <pc:docMk/>
            <pc:sldMk cId="634079147" sldId="290"/>
            <ac:spMk id="4" creationId="{E5F589FA-DC29-DF76-9C5C-10B819FAF018}"/>
          </ac:spMkLst>
        </pc:spChg>
        <pc:graphicFrameChg chg="add del mod modGraphic">
          <ac:chgData name="Salima Keshavjee" userId="f1bc9b02-40ad-4be6-ba1c-31beec530ad1" providerId="ADAL" clId="{123EBF6A-182D-4115-8FC2-8F99CCF0FFDA}" dt="2024-11-21T14:40:15.363" v="355" actId="1032"/>
          <ac:graphicFrameMkLst>
            <pc:docMk/>
            <pc:sldMk cId="634079147" sldId="290"/>
            <ac:graphicFrameMk id="3" creationId="{5A00D584-012A-E630-41C6-61E788CE9E93}"/>
          </ac:graphicFrameMkLst>
        </pc:graphicFrameChg>
        <pc:graphicFrameChg chg="add del mod modGraphic">
          <ac:chgData name="Salima Keshavjee" userId="f1bc9b02-40ad-4be6-ba1c-31beec530ad1" providerId="ADAL" clId="{123EBF6A-182D-4115-8FC2-8F99CCF0FFDA}" dt="2024-11-21T14:57:42.630" v="453"/>
          <ac:graphicFrameMkLst>
            <pc:docMk/>
            <pc:sldMk cId="634079147" sldId="290"/>
            <ac:graphicFrameMk id="5" creationId="{31D1BC27-117B-1150-EC3E-D38AA9DCCDA4}"/>
          </ac:graphicFrameMkLst>
        </pc:graphicFrameChg>
        <pc:picChg chg="add mod modCrop">
          <ac:chgData name="Salima Keshavjee" userId="f1bc9b02-40ad-4be6-ba1c-31beec530ad1" providerId="ADAL" clId="{123EBF6A-182D-4115-8FC2-8F99CCF0FFDA}" dt="2024-11-21T15:23:29.915" v="506" actId="1035"/>
          <ac:picMkLst>
            <pc:docMk/>
            <pc:sldMk cId="634079147" sldId="290"/>
            <ac:picMk id="7" creationId="{D9D87E76-989A-B72C-F2D6-339529E93D12}"/>
          </ac:picMkLst>
        </pc:picChg>
        <pc:picChg chg="add mod modCrop">
          <ac:chgData name="Salima Keshavjee" userId="f1bc9b02-40ad-4be6-ba1c-31beec530ad1" providerId="ADAL" clId="{123EBF6A-182D-4115-8FC2-8F99CCF0FFDA}" dt="2024-11-22T10:39:33.631" v="1197" actId="14100"/>
          <ac:picMkLst>
            <pc:docMk/>
            <pc:sldMk cId="634079147" sldId="290"/>
            <ac:picMk id="9" creationId="{86047189-301C-10A5-F5FD-5489D5DBCE5E}"/>
          </ac:picMkLst>
        </pc:picChg>
        <pc:picChg chg="add del mod">
          <ac:chgData name="Salima Keshavjee" userId="f1bc9b02-40ad-4be6-ba1c-31beec530ad1" providerId="ADAL" clId="{123EBF6A-182D-4115-8FC2-8F99CCF0FFDA}" dt="2024-11-20T16:53:57.041" v="102" actId="478"/>
          <ac:picMkLst>
            <pc:docMk/>
            <pc:sldMk cId="634079147" sldId="290"/>
            <ac:picMk id="3074" creationId="{76ED575B-EAA5-F5E7-FE87-BB2C85D6861C}"/>
          </ac:picMkLst>
        </pc:picChg>
        <pc:picChg chg="add del mod">
          <ac:chgData name="Salima Keshavjee" userId="f1bc9b02-40ad-4be6-ba1c-31beec530ad1" providerId="ADAL" clId="{123EBF6A-182D-4115-8FC2-8F99CCF0FFDA}" dt="2024-11-20T16:54:32.058" v="110" actId="478"/>
          <ac:picMkLst>
            <pc:docMk/>
            <pc:sldMk cId="634079147" sldId="290"/>
            <ac:picMk id="3076" creationId="{1FFD34B5-5CCC-7643-863A-0F3EE8095BCC}"/>
          </ac:picMkLst>
        </pc:picChg>
      </pc:sldChg>
      <pc:sldChg chg="addSp modSp mod modNotesTx">
        <pc:chgData name="Salima Keshavjee" userId="f1bc9b02-40ad-4be6-ba1c-31beec530ad1" providerId="ADAL" clId="{123EBF6A-182D-4115-8FC2-8F99CCF0FFDA}" dt="2024-11-29T11:01:26.399" v="2626" actId="20577"/>
        <pc:sldMkLst>
          <pc:docMk/>
          <pc:sldMk cId="157841389" sldId="291"/>
        </pc:sldMkLst>
        <pc:spChg chg="add mod">
          <ac:chgData name="Salima Keshavjee" userId="f1bc9b02-40ad-4be6-ba1c-31beec530ad1" providerId="ADAL" clId="{123EBF6A-182D-4115-8FC2-8F99CCF0FFDA}" dt="2024-11-29T09:22:57.279" v="2139" actId="20577"/>
          <ac:spMkLst>
            <pc:docMk/>
            <pc:sldMk cId="157841389" sldId="291"/>
            <ac:spMk id="3" creationId="{73A61F7D-4287-F7B6-C86D-F9438C0CDFD2}"/>
          </ac:spMkLst>
        </pc:spChg>
        <pc:spChg chg="mod">
          <ac:chgData name="Salima Keshavjee" userId="f1bc9b02-40ad-4be6-ba1c-31beec530ad1" providerId="ADAL" clId="{123EBF6A-182D-4115-8FC2-8F99CCF0FFDA}" dt="2024-11-22T10:34:47.864" v="1122" actId="1076"/>
          <ac:spMkLst>
            <pc:docMk/>
            <pc:sldMk cId="157841389" sldId="291"/>
            <ac:spMk id="4" creationId="{7FFA1BA8-62FA-CCF8-4FDC-F3D59D151C08}"/>
          </ac:spMkLst>
        </pc:spChg>
        <pc:spChg chg="mod">
          <ac:chgData name="Salima Keshavjee" userId="f1bc9b02-40ad-4be6-ba1c-31beec530ad1" providerId="ADAL" clId="{123EBF6A-182D-4115-8FC2-8F99CCF0FFDA}" dt="2024-11-22T10:34:41.111" v="1121" actId="1076"/>
          <ac:spMkLst>
            <pc:docMk/>
            <pc:sldMk cId="157841389" sldId="291"/>
            <ac:spMk id="6" creationId="{28FDA726-37CB-C079-A2A0-B2AC53B2E7D7}"/>
          </ac:spMkLst>
        </pc:spChg>
        <pc:picChg chg="add mod">
          <ac:chgData name="Salima Keshavjee" userId="f1bc9b02-40ad-4be6-ba1c-31beec530ad1" providerId="ADAL" clId="{123EBF6A-182D-4115-8FC2-8F99CCF0FFDA}" dt="2024-11-20T17:06:29.470" v="270" actId="1038"/>
          <ac:picMkLst>
            <pc:docMk/>
            <pc:sldMk cId="157841389" sldId="291"/>
            <ac:picMk id="4098" creationId="{679437AB-E03C-9D15-0A01-740AF0ABAF1E}"/>
          </ac:picMkLst>
        </pc:picChg>
      </pc:sldChg>
      <pc:sldChg chg="addSp delSp modSp mod modNotesTx">
        <pc:chgData name="Salima Keshavjee" userId="f1bc9b02-40ad-4be6-ba1c-31beec530ad1" providerId="ADAL" clId="{123EBF6A-182D-4115-8FC2-8F99CCF0FFDA}" dt="2024-11-29T11:12:57.416" v="2669" actId="20577"/>
        <pc:sldMkLst>
          <pc:docMk/>
          <pc:sldMk cId="25948752" sldId="292"/>
        </pc:sldMkLst>
        <pc:spChg chg="mod">
          <ac:chgData name="Salima Keshavjee" userId="f1bc9b02-40ad-4be6-ba1c-31beec530ad1" providerId="ADAL" clId="{123EBF6A-182D-4115-8FC2-8F99CCF0FFDA}" dt="2024-11-29T10:31:18.680" v="2589" actId="1035"/>
          <ac:spMkLst>
            <pc:docMk/>
            <pc:sldMk cId="25948752" sldId="292"/>
            <ac:spMk id="4" creationId="{830E084E-521B-14C9-53EE-396A3EAEBBCE}"/>
          </ac:spMkLst>
        </pc:spChg>
        <pc:picChg chg="add mod">
          <ac:chgData name="Salima Keshavjee" userId="f1bc9b02-40ad-4be6-ba1c-31beec530ad1" providerId="ADAL" clId="{123EBF6A-182D-4115-8FC2-8F99CCF0FFDA}" dt="2024-11-29T10:21:10.146" v="2564" actId="14100"/>
          <ac:picMkLst>
            <pc:docMk/>
            <pc:sldMk cId="25948752" sldId="292"/>
            <ac:picMk id="3" creationId="{ED4394FE-06BF-FD6F-FD38-5A88CE807194}"/>
          </ac:picMkLst>
        </pc:picChg>
        <pc:picChg chg="add del mod modCrop">
          <ac:chgData name="Salima Keshavjee" userId="f1bc9b02-40ad-4be6-ba1c-31beec530ad1" providerId="ADAL" clId="{123EBF6A-182D-4115-8FC2-8F99CCF0FFDA}" dt="2024-11-29T09:58:53.390" v="2497" actId="478"/>
          <ac:picMkLst>
            <pc:docMk/>
            <pc:sldMk cId="25948752" sldId="292"/>
            <ac:picMk id="5" creationId="{6317F088-844F-CA96-56AB-C2E0F004345A}"/>
          </ac:picMkLst>
        </pc:picChg>
        <pc:picChg chg="add mod modCrop">
          <ac:chgData name="Salima Keshavjee" userId="f1bc9b02-40ad-4be6-ba1c-31beec530ad1" providerId="ADAL" clId="{123EBF6A-182D-4115-8FC2-8F99CCF0FFDA}" dt="2024-11-29T10:38:46.503" v="2622" actId="732"/>
          <ac:picMkLst>
            <pc:docMk/>
            <pc:sldMk cId="25948752" sldId="292"/>
            <ac:picMk id="6" creationId="{E2B03626-C903-1182-DAD6-ED35F3F7537D}"/>
          </ac:picMkLst>
        </pc:picChg>
        <pc:picChg chg="add del mod modCrop">
          <ac:chgData name="Salima Keshavjee" userId="f1bc9b02-40ad-4be6-ba1c-31beec530ad1" providerId="ADAL" clId="{123EBF6A-182D-4115-8FC2-8F99CCF0FFDA}" dt="2024-11-21T15:11:46.632" v="475" actId="478"/>
          <ac:picMkLst>
            <pc:docMk/>
            <pc:sldMk cId="25948752" sldId="292"/>
            <ac:picMk id="7" creationId="{40941C38-670A-98B4-6C53-EB13D4E58A3F}"/>
          </ac:picMkLst>
        </pc:picChg>
        <pc:picChg chg="add mod modCrop">
          <ac:chgData name="Salima Keshavjee" userId="f1bc9b02-40ad-4be6-ba1c-31beec530ad1" providerId="ADAL" clId="{123EBF6A-182D-4115-8FC2-8F99CCF0FFDA}" dt="2024-11-29T10:38:59.735" v="2623" actId="732"/>
          <ac:picMkLst>
            <pc:docMk/>
            <pc:sldMk cId="25948752" sldId="292"/>
            <ac:picMk id="8" creationId="{4C5BFBDC-85FA-CC16-F168-CEA38CA1A106}"/>
          </ac:picMkLst>
        </pc:picChg>
        <pc:picChg chg="add mod modCrop">
          <ac:chgData name="Salima Keshavjee" userId="f1bc9b02-40ad-4be6-ba1c-31beec530ad1" providerId="ADAL" clId="{123EBF6A-182D-4115-8FC2-8F99CCF0FFDA}" dt="2024-11-29T10:38:08.753" v="2617" actId="1036"/>
          <ac:picMkLst>
            <pc:docMk/>
            <pc:sldMk cId="25948752" sldId="292"/>
            <ac:picMk id="10" creationId="{C57A476D-B3B6-32E3-3024-FCE32E85223D}"/>
          </ac:picMkLst>
        </pc:picChg>
        <pc:picChg chg="add del mod">
          <ac:chgData name="Salima Keshavjee" userId="f1bc9b02-40ad-4be6-ba1c-31beec530ad1" providerId="ADAL" clId="{123EBF6A-182D-4115-8FC2-8F99CCF0FFDA}" dt="2024-11-29T10:20:51.466" v="2562" actId="478"/>
          <ac:picMkLst>
            <pc:docMk/>
            <pc:sldMk cId="25948752" sldId="292"/>
            <ac:picMk id="12" creationId="{EE6C9CE3-BA22-FA36-BA43-394595B75F83}"/>
          </ac:picMkLst>
        </pc:picChg>
        <pc:picChg chg="add mod">
          <ac:chgData name="Salima Keshavjee" userId="f1bc9b02-40ad-4be6-ba1c-31beec530ad1" providerId="ADAL" clId="{123EBF6A-182D-4115-8FC2-8F99CCF0FFDA}" dt="2024-11-29T10:38:13.408" v="2618" actId="1036"/>
          <ac:picMkLst>
            <pc:docMk/>
            <pc:sldMk cId="25948752" sldId="292"/>
            <ac:picMk id="5122" creationId="{7AED2DEF-B47E-53CD-520B-F33A4371920E}"/>
          </ac:picMkLst>
        </pc:picChg>
      </pc:sldChg>
      <pc:sldChg chg="addSp delSp modSp mod modNotesTx">
        <pc:chgData name="Salima Keshavjee" userId="f1bc9b02-40ad-4be6-ba1c-31beec530ad1" providerId="ADAL" clId="{123EBF6A-182D-4115-8FC2-8F99CCF0FFDA}" dt="2024-11-29T10:32:25.852" v="2591" actId="20577"/>
        <pc:sldMkLst>
          <pc:docMk/>
          <pc:sldMk cId="2901655523" sldId="293"/>
        </pc:sldMkLst>
        <pc:spChg chg="mod">
          <ac:chgData name="Salima Keshavjee" userId="f1bc9b02-40ad-4be6-ba1c-31beec530ad1" providerId="ADAL" clId="{123EBF6A-182D-4115-8FC2-8F99CCF0FFDA}" dt="2024-11-22T11:43:36.470" v="1451" actId="1035"/>
          <ac:spMkLst>
            <pc:docMk/>
            <pc:sldMk cId="2901655523" sldId="293"/>
            <ac:spMk id="4" creationId="{36E3FBF3-F243-8AA1-F7A6-DC1537461FC2}"/>
          </ac:spMkLst>
        </pc:spChg>
        <pc:picChg chg="add mod modCrop">
          <ac:chgData name="Salima Keshavjee" userId="f1bc9b02-40ad-4be6-ba1c-31beec530ad1" providerId="ADAL" clId="{123EBF6A-182D-4115-8FC2-8F99CCF0FFDA}" dt="2024-11-22T11:43:29.034" v="1450" actId="732"/>
          <ac:picMkLst>
            <pc:docMk/>
            <pc:sldMk cId="2901655523" sldId="293"/>
            <ac:picMk id="5" creationId="{F7FF20F8-EE01-294F-BF05-55202759CF10}"/>
          </ac:picMkLst>
        </pc:picChg>
        <pc:picChg chg="add del mod">
          <ac:chgData name="Salima Keshavjee" userId="f1bc9b02-40ad-4be6-ba1c-31beec530ad1" providerId="ADAL" clId="{123EBF6A-182D-4115-8FC2-8F99CCF0FFDA}" dt="2024-11-22T11:41:11.315" v="1430" actId="21"/>
          <ac:picMkLst>
            <pc:docMk/>
            <pc:sldMk cId="2901655523" sldId="293"/>
            <ac:picMk id="7" creationId="{E2FF5904-48AA-B662-F53B-7115DF6372FE}"/>
          </ac:picMkLst>
        </pc:picChg>
        <pc:picChg chg="add mod modCrop">
          <ac:chgData name="Salima Keshavjee" userId="f1bc9b02-40ad-4be6-ba1c-31beec530ad1" providerId="ADAL" clId="{123EBF6A-182D-4115-8FC2-8F99CCF0FFDA}" dt="2024-11-22T11:43:13.923" v="1447" actId="14100"/>
          <ac:picMkLst>
            <pc:docMk/>
            <pc:sldMk cId="2901655523" sldId="293"/>
            <ac:picMk id="9" creationId="{10D147BE-85A0-C1C3-D2CE-93106AA69430}"/>
          </ac:picMkLst>
        </pc:picChg>
      </pc:sldChg>
      <pc:sldChg chg="addSp modSp mod modNotesTx">
        <pc:chgData name="Salima Keshavjee" userId="f1bc9b02-40ad-4be6-ba1c-31beec530ad1" providerId="ADAL" clId="{123EBF6A-182D-4115-8FC2-8F99CCF0FFDA}" dt="2024-11-29T10:36:31.985" v="2599" actId="20577"/>
        <pc:sldMkLst>
          <pc:docMk/>
          <pc:sldMk cId="3998832950" sldId="294"/>
        </pc:sldMkLst>
        <pc:spChg chg="mod">
          <ac:chgData name="Salima Keshavjee" userId="f1bc9b02-40ad-4be6-ba1c-31beec530ad1" providerId="ADAL" clId="{123EBF6A-182D-4115-8FC2-8F99CCF0FFDA}" dt="2024-11-22T12:09:24.154" v="1533" actId="20577"/>
          <ac:spMkLst>
            <pc:docMk/>
            <pc:sldMk cId="3998832950" sldId="294"/>
            <ac:spMk id="4" creationId="{FD8B5238-A9C3-027F-40DB-34B3CE59C694}"/>
          </ac:spMkLst>
        </pc:spChg>
        <pc:picChg chg="add mod">
          <ac:chgData name="Salima Keshavjee" userId="f1bc9b02-40ad-4be6-ba1c-31beec530ad1" providerId="ADAL" clId="{123EBF6A-182D-4115-8FC2-8F99CCF0FFDA}" dt="2024-11-22T12:20:04.732" v="1553" actId="14100"/>
          <ac:picMkLst>
            <pc:docMk/>
            <pc:sldMk cId="3998832950" sldId="294"/>
            <ac:picMk id="5" creationId="{FC22D600-BE7F-8A9A-61CB-8070116DDE06}"/>
          </ac:picMkLst>
        </pc:picChg>
        <pc:picChg chg="add mod">
          <ac:chgData name="Salima Keshavjee" userId="f1bc9b02-40ad-4be6-ba1c-31beec530ad1" providerId="ADAL" clId="{123EBF6A-182D-4115-8FC2-8F99CCF0FFDA}" dt="2024-11-22T12:20:09.656" v="1554" actId="1076"/>
          <ac:picMkLst>
            <pc:docMk/>
            <pc:sldMk cId="3998832950" sldId="294"/>
            <ac:picMk id="7" creationId="{258F4F36-14C5-802E-4773-32386545797C}"/>
          </ac:picMkLst>
        </pc:picChg>
        <pc:picChg chg="add mod">
          <ac:chgData name="Salima Keshavjee" userId="f1bc9b02-40ad-4be6-ba1c-31beec530ad1" providerId="ADAL" clId="{123EBF6A-182D-4115-8FC2-8F99CCF0FFDA}" dt="2024-11-22T12:19:48.358" v="1550" actId="1582"/>
          <ac:picMkLst>
            <pc:docMk/>
            <pc:sldMk cId="3998832950" sldId="294"/>
            <ac:picMk id="9" creationId="{5ED7BAC4-9F12-F482-8815-524B9A87AA02}"/>
          </ac:picMkLst>
        </pc:picChg>
      </pc:sldChg>
      <pc:sldChg chg="addSp delSp modSp mod modNotesTx">
        <pc:chgData name="Salima Keshavjee" userId="f1bc9b02-40ad-4be6-ba1c-31beec530ad1" providerId="ADAL" clId="{123EBF6A-182D-4115-8FC2-8F99CCF0FFDA}" dt="2024-11-29T10:33:49.414" v="2597" actId="20577"/>
        <pc:sldMkLst>
          <pc:docMk/>
          <pc:sldMk cId="947305644" sldId="295"/>
        </pc:sldMkLst>
        <pc:spChg chg="mod">
          <ac:chgData name="Salima Keshavjee" userId="f1bc9b02-40ad-4be6-ba1c-31beec530ad1" providerId="ADAL" clId="{123EBF6A-182D-4115-8FC2-8F99CCF0FFDA}" dt="2024-11-21T16:32:14.287" v="541" actId="14100"/>
          <ac:spMkLst>
            <pc:docMk/>
            <pc:sldMk cId="947305644" sldId="295"/>
            <ac:spMk id="4" creationId="{26631AC5-3B08-6895-98B4-ECBFBADB315A}"/>
          </ac:spMkLst>
        </pc:spChg>
        <pc:picChg chg="add mod modCrop">
          <ac:chgData name="Salima Keshavjee" userId="f1bc9b02-40ad-4be6-ba1c-31beec530ad1" providerId="ADAL" clId="{123EBF6A-182D-4115-8FC2-8F99CCF0FFDA}" dt="2024-11-22T12:08:06.100" v="1530" actId="14100"/>
          <ac:picMkLst>
            <pc:docMk/>
            <pc:sldMk cId="947305644" sldId="295"/>
            <ac:picMk id="3" creationId="{A29D336C-3047-FFDB-4C28-691211F644C1}"/>
          </ac:picMkLst>
        </pc:picChg>
        <pc:picChg chg="add mod">
          <ac:chgData name="Salima Keshavjee" userId="f1bc9b02-40ad-4be6-ba1c-31beec530ad1" providerId="ADAL" clId="{123EBF6A-182D-4115-8FC2-8F99CCF0FFDA}" dt="2024-11-22T12:07:39.269" v="1527" actId="14100"/>
          <ac:picMkLst>
            <pc:docMk/>
            <pc:sldMk cId="947305644" sldId="295"/>
            <ac:picMk id="6146" creationId="{0BB17071-6B25-B202-4F31-E1DAAB5827C8}"/>
          </ac:picMkLst>
        </pc:picChg>
        <pc:picChg chg="add del mod">
          <ac:chgData name="Salima Keshavjee" userId="f1bc9b02-40ad-4be6-ba1c-31beec530ad1" providerId="ADAL" clId="{123EBF6A-182D-4115-8FC2-8F99CCF0FFDA}" dt="2024-11-20T16:55:58.033" v="119" actId="478"/>
          <ac:picMkLst>
            <pc:docMk/>
            <pc:sldMk cId="947305644" sldId="295"/>
            <ac:picMk id="6148" creationId="{485C1E77-BC06-34F6-9FDC-DE8362F09FD4}"/>
          </ac:picMkLst>
        </pc:picChg>
      </pc:sldChg>
      <pc:sldChg chg="addSp modSp mod modNotesTx">
        <pc:chgData name="Salima Keshavjee" userId="f1bc9b02-40ad-4be6-ba1c-31beec530ad1" providerId="ADAL" clId="{123EBF6A-182D-4115-8FC2-8F99CCF0FFDA}" dt="2024-11-29T10:33:27.334" v="2593" actId="20577"/>
        <pc:sldMkLst>
          <pc:docMk/>
          <pc:sldMk cId="2431174073" sldId="296"/>
        </pc:sldMkLst>
        <pc:spChg chg="mod">
          <ac:chgData name="Salima Keshavjee" userId="f1bc9b02-40ad-4be6-ba1c-31beec530ad1" providerId="ADAL" clId="{123EBF6A-182D-4115-8FC2-8F99CCF0FFDA}" dt="2024-11-22T11:58:35.756" v="1491" actId="1076"/>
          <ac:spMkLst>
            <pc:docMk/>
            <pc:sldMk cId="2431174073" sldId="296"/>
            <ac:spMk id="3" creationId="{BDF8752E-CDC3-95C9-4705-077281430433}"/>
          </ac:spMkLst>
        </pc:spChg>
        <pc:spChg chg="mod">
          <ac:chgData name="Salima Keshavjee" userId="f1bc9b02-40ad-4be6-ba1c-31beec530ad1" providerId="ADAL" clId="{123EBF6A-182D-4115-8FC2-8F99CCF0FFDA}" dt="2024-11-22T10:28:37.589" v="1095" actId="1076"/>
          <ac:spMkLst>
            <pc:docMk/>
            <pc:sldMk cId="2431174073" sldId="296"/>
            <ac:spMk id="7" creationId="{610F58CB-FDDA-9C2B-8F83-BFDB9F667EE2}"/>
          </ac:spMkLst>
        </pc:spChg>
        <pc:picChg chg="add mod modCrop">
          <ac:chgData name="Salima Keshavjee" userId="f1bc9b02-40ad-4be6-ba1c-31beec530ad1" providerId="ADAL" clId="{123EBF6A-182D-4115-8FC2-8F99CCF0FFDA}" dt="2024-11-22T12:04:13.980" v="1499" actId="1076"/>
          <ac:picMkLst>
            <pc:docMk/>
            <pc:sldMk cId="2431174073" sldId="296"/>
            <ac:picMk id="2" creationId="{E2FF5904-48AA-B662-F53B-7115DF6372FE}"/>
          </ac:picMkLst>
        </pc:picChg>
        <pc:picChg chg="add mod modCrop">
          <ac:chgData name="Salima Keshavjee" userId="f1bc9b02-40ad-4be6-ba1c-31beec530ad1" providerId="ADAL" clId="{123EBF6A-182D-4115-8FC2-8F99CCF0FFDA}" dt="2024-11-22T12:04:18.008" v="1500" actId="1076"/>
          <ac:picMkLst>
            <pc:docMk/>
            <pc:sldMk cId="2431174073" sldId="296"/>
            <ac:picMk id="5" creationId="{D47B0B7A-C8CC-E26A-8F3B-534A8B4C5175}"/>
          </ac:picMkLst>
        </pc:picChg>
        <pc:picChg chg="add mod modCrop">
          <ac:chgData name="Salima Keshavjee" userId="f1bc9b02-40ad-4be6-ba1c-31beec530ad1" providerId="ADAL" clId="{123EBF6A-182D-4115-8FC2-8F99CCF0FFDA}" dt="2024-11-22T12:04:22.134" v="1501" actId="14100"/>
          <ac:picMkLst>
            <pc:docMk/>
            <pc:sldMk cId="2431174073" sldId="296"/>
            <ac:picMk id="8" creationId="{DE7EF696-0A3D-55BD-6859-F030BDDED3D3}"/>
          </ac:picMkLst>
        </pc:picChg>
      </pc:sldChg>
      <pc:sldChg chg="new">
        <pc:chgData name="Salima Keshavjee" userId="f1bc9b02-40ad-4be6-ba1c-31beec530ad1" providerId="ADAL" clId="{123EBF6A-182D-4115-8FC2-8F99CCF0FFDA}" dt="2024-11-25T13:13:09.559" v="1810" actId="680"/>
        <pc:sldMkLst>
          <pc:docMk/>
          <pc:sldMk cId="453926718" sldId="297"/>
        </pc:sldMkLst>
      </pc:sldChg>
      <pc:sldChg chg="new del">
        <pc:chgData name="Salima Keshavjee" userId="f1bc9b02-40ad-4be6-ba1c-31beec530ad1" providerId="ADAL" clId="{123EBF6A-182D-4115-8FC2-8F99CCF0FFDA}" dt="2024-11-25T10:13:57.992" v="1809" actId="2696"/>
        <pc:sldMkLst>
          <pc:docMk/>
          <pc:sldMk cId="2225320535" sldId="297"/>
        </pc:sldMkLst>
      </pc:sldChg>
      <pc:sldChg chg="add del">
        <pc:chgData name="Salima Keshavjee" userId="f1bc9b02-40ad-4be6-ba1c-31beec530ad1" providerId="ADAL" clId="{123EBF6A-182D-4115-8FC2-8F99CCF0FFDA}" dt="2024-11-20T16:17:34.332" v="10" actId="47"/>
        <pc:sldMkLst>
          <pc:docMk/>
          <pc:sldMk cId="2889052834" sldId="297"/>
        </pc:sldMkLst>
      </pc:sldChg>
      <pc:sldChg chg="addSp delSp modSp new del mod">
        <pc:chgData name="Salima Keshavjee" userId="f1bc9b02-40ad-4be6-ba1c-31beec530ad1" providerId="ADAL" clId="{123EBF6A-182D-4115-8FC2-8F99CCF0FFDA}" dt="2024-11-22T10:23:30.922" v="1048" actId="47"/>
        <pc:sldMkLst>
          <pc:docMk/>
          <pc:sldMk cId="3102622029" sldId="297"/>
        </pc:sldMkLst>
        <pc:spChg chg="mod">
          <ac:chgData name="Salima Keshavjee" userId="f1bc9b02-40ad-4be6-ba1c-31beec530ad1" providerId="ADAL" clId="{123EBF6A-182D-4115-8FC2-8F99CCF0FFDA}" dt="2024-11-22T10:20:21.657" v="1022" actId="1076"/>
          <ac:spMkLst>
            <pc:docMk/>
            <pc:sldMk cId="3102622029" sldId="297"/>
            <ac:spMk id="3" creationId="{2E5980ED-11A5-E924-3EF9-9D2EB19C8444}"/>
          </ac:spMkLst>
        </pc:spChg>
        <pc:spChg chg="del mod">
          <ac:chgData name="Salima Keshavjee" userId="f1bc9b02-40ad-4be6-ba1c-31beec530ad1" providerId="ADAL" clId="{123EBF6A-182D-4115-8FC2-8F99CCF0FFDA}" dt="2024-11-22T10:18:23" v="980" actId="478"/>
          <ac:spMkLst>
            <pc:docMk/>
            <pc:sldMk cId="3102622029" sldId="297"/>
            <ac:spMk id="4" creationId="{4CDE5D84-CC59-0BBE-192E-79EFFA057E6F}"/>
          </ac:spMkLst>
        </pc:spChg>
        <pc:spChg chg="mod">
          <ac:chgData name="Salima Keshavjee" userId="f1bc9b02-40ad-4be6-ba1c-31beec530ad1" providerId="ADAL" clId="{123EBF6A-182D-4115-8FC2-8F99CCF0FFDA}" dt="2024-11-22T10:17:19.252" v="973" actId="255"/>
          <ac:spMkLst>
            <pc:docMk/>
            <pc:sldMk cId="3102622029" sldId="297"/>
            <ac:spMk id="5" creationId="{0829A43F-9AE1-8C94-11CF-3EB0A3E9E67D}"/>
          </ac:spMkLst>
        </pc:spChg>
        <pc:spChg chg="mod">
          <ac:chgData name="Salima Keshavjee" userId="f1bc9b02-40ad-4be6-ba1c-31beec530ad1" providerId="ADAL" clId="{123EBF6A-182D-4115-8FC2-8F99CCF0FFDA}" dt="2024-11-22T10:12:58.030" v="953" actId="1582"/>
          <ac:spMkLst>
            <pc:docMk/>
            <pc:sldMk cId="3102622029" sldId="297"/>
            <ac:spMk id="6" creationId="{5750FAD5-F1F7-1E48-6F87-F7CAB10D8D29}"/>
          </ac:spMkLst>
        </pc:spChg>
        <pc:spChg chg="mod">
          <ac:chgData name="Salima Keshavjee" userId="f1bc9b02-40ad-4be6-ba1c-31beec530ad1" providerId="ADAL" clId="{123EBF6A-182D-4115-8FC2-8F99CCF0FFDA}" dt="2024-11-22T10:08:12.817" v="917"/>
          <ac:spMkLst>
            <pc:docMk/>
            <pc:sldMk cId="3102622029" sldId="297"/>
            <ac:spMk id="7" creationId="{7DDD6B6E-B27F-8737-C7D6-89737C944788}"/>
          </ac:spMkLst>
        </pc:spChg>
        <pc:spChg chg="mod">
          <ac:chgData name="Salima Keshavjee" userId="f1bc9b02-40ad-4be6-ba1c-31beec530ad1" providerId="ADAL" clId="{123EBF6A-182D-4115-8FC2-8F99CCF0FFDA}" dt="2024-11-22T10:22:34.071" v="1039" actId="1076"/>
          <ac:spMkLst>
            <pc:docMk/>
            <pc:sldMk cId="3102622029" sldId="297"/>
            <ac:spMk id="8" creationId="{1BABA8CB-56BC-4148-4E73-479C4C2FFD0B}"/>
          </ac:spMkLst>
        </pc:spChg>
        <pc:spChg chg="mod">
          <ac:chgData name="Salima Keshavjee" userId="f1bc9b02-40ad-4be6-ba1c-31beec530ad1" providerId="ADAL" clId="{123EBF6A-182D-4115-8FC2-8F99CCF0FFDA}" dt="2024-11-22T10:23:10.297" v="1043" actId="1076"/>
          <ac:spMkLst>
            <pc:docMk/>
            <pc:sldMk cId="3102622029" sldId="297"/>
            <ac:spMk id="9" creationId="{BB553DAC-C13D-416F-1D50-F91AA8DA0AB0}"/>
          </ac:spMkLst>
        </pc:spChg>
        <pc:spChg chg="del mod">
          <ac:chgData name="Salima Keshavjee" userId="f1bc9b02-40ad-4be6-ba1c-31beec530ad1" providerId="ADAL" clId="{123EBF6A-182D-4115-8FC2-8F99CCF0FFDA}" dt="2024-11-22T10:20:08.809" v="1020" actId="478"/>
          <ac:spMkLst>
            <pc:docMk/>
            <pc:sldMk cId="3102622029" sldId="297"/>
            <ac:spMk id="10" creationId="{F695E08A-46F0-7107-C0F4-358000DD0722}"/>
          </ac:spMkLst>
        </pc:spChg>
        <pc:spChg chg="mod">
          <ac:chgData name="Salima Keshavjee" userId="f1bc9b02-40ad-4be6-ba1c-31beec530ad1" providerId="ADAL" clId="{123EBF6A-182D-4115-8FC2-8F99CCF0FFDA}" dt="2024-11-22T10:20:57.660" v="1026" actId="1076"/>
          <ac:spMkLst>
            <pc:docMk/>
            <pc:sldMk cId="3102622029" sldId="297"/>
            <ac:spMk id="11" creationId="{940E1A28-8BD5-E198-50CE-B1C2145FA0EF}"/>
          </ac:spMkLst>
        </pc:spChg>
        <pc:spChg chg="del mod">
          <ac:chgData name="Salima Keshavjee" userId="f1bc9b02-40ad-4be6-ba1c-31beec530ad1" providerId="ADAL" clId="{123EBF6A-182D-4115-8FC2-8F99CCF0FFDA}" dt="2024-11-22T10:18:28.609" v="981" actId="478"/>
          <ac:spMkLst>
            <pc:docMk/>
            <pc:sldMk cId="3102622029" sldId="297"/>
            <ac:spMk id="12" creationId="{82485F21-30E7-0EE6-D93D-7F49E181CEB3}"/>
          </ac:spMkLst>
        </pc:spChg>
        <pc:spChg chg="mod">
          <ac:chgData name="Salima Keshavjee" userId="f1bc9b02-40ad-4be6-ba1c-31beec530ad1" providerId="ADAL" clId="{123EBF6A-182D-4115-8FC2-8F99CCF0FFDA}" dt="2024-11-22T10:21:04.503" v="1027" actId="1076"/>
          <ac:spMkLst>
            <pc:docMk/>
            <pc:sldMk cId="3102622029" sldId="297"/>
            <ac:spMk id="13" creationId="{3FE5AFEC-79EA-F534-FE88-138B2E286989}"/>
          </ac:spMkLst>
        </pc:spChg>
        <pc:spChg chg="add del mod">
          <ac:chgData name="Salima Keshavjee" userId="f1bc9b02-40ad-4be6-ba1c-31beec530ad1" providerId="ADAL" clId="{123EBF6A-182D-4115-8FC2-8F99CCF0FFDA}" dt="2024-11-22T10:23:26.002" v="1047" actId="478"/>
          <ac:spMkLst>
            <pc:docMk/>
            <pc:sldMk cId="3102622029" sldId="297"/>
            <ac:spMk id="14" creationId="{D9ECA17B-29C6-DF54-5A4A-148E34C28594}"/>
          </ac:spMkLst>
        </pc:spChg>
        <pc:grpChg chg="add del mod">
          <ac:chgData name="Salima Keshavjee" userId="f1bc9b02-40ad-4be6-ba1c-31beec530ad1" providerId="ADAL" clId="{123EBF6A-182D-4115-8FC2-8F99CCF0FFDA}" dt="2024-11-22T10:23:23.393" v="1046" actId="478"/>
          <ac:grpSpMkLst>
            <pc:docMk/>
            <pc:sldMk cId="3102622029" sldId="297"/>
            <ac:grpSpMk id="2" creationId="{4D91A6BA-F458-5110-B6FD-ECA231A1C438}"/>
          </ac:grpSpMkLst>
        </pc:grpChg>
      </pc:sldChg>
      <pc:sldChg chg="addSp delSp modSp new del mod">
        <pc:chgData name="Salima Keshavjee" userId="f1bc9b02-40ad-4be6-ba1c-31beec530ad1" providerId="ADAL" clId="{123EBF6A-182D-4115-8FC2-8F99CCF0FFDA}" dt="2024-11-29T09:56:14.995" v="2462" actId="47"/>
        <pc:sldMkLst>
          <pc:docMk/>
          <pc:sldMk cId="781785202" sldId="298"/>
        </pc:sldMkLst>
        <pc:spChg chg="add del mod">
          <ac:chgData name="Salima Keshavjee" userId="f1bc9b02-40ad-4be6-ba1c-31beec530ad1" providerId="ADAL" clId="{123EBF6A-182D-4115-8FC2-8F99CCF0FFDA}" dt="2024-11-29T09:46:01.870" v="2429" actId="478"/>
          <ac:spMkLst>
            <pc:docMk/>
            <pc:sldMk cId="781785202" sldId="298"/>
            <ac:spMk id="3" creationId="{41633CB0-F7BF-BF17-76AB-287B03B0BECF}"/>
          </ac:spMkLst>
        </pc:spChg>
        <pc:spChg chg="add del mod">
          <ac:chgData name="Salima Keshavjee" userId="f1bc9b02-40ad-4be6-ba1c-31beec530ad1" providerId="ADAL" clId="{123EBF6A-182D-4115-8FC2-8F99CCF0FFDA}" dt="2024-11-29T09:46:41.404" v="2434" actId="478"/>
          <ac:spMkLst>
            <pc:docMk/>
            <pc:sldMk cId="781785202" sldId="298"/>
            <ac:spMk id="4" creationId="{837C367C-6290-9D49-10E4-6A4F7DAA975A}"/>
          </ac:spMkLst>
        </pc:spChg>
        <pc:spChg chg="add del mod">
          <ac:chgData name="Salima Keshavjee" userId="f1bc9b02-40ad-4be6-ba1c-31beec530ad1" providerId="ADAL" clId="{123EBF6A-182D-4115-8FC2-8F99CCF0FFDA}" dt="2024-11-29T09:54:09.606" v="2447" actId="478"/>
          <ac:spMkLst>
            <pc:docMk/>
            <pc:sldMk cId="781785202" sldId="298"/>
            <ac:spMk id="6" creationId="{00D3C079-EA50-7F0B-43C0-5DBB60D84381}"/>
          </ac:spMkLst>
        </pc:spChg>
        <pc:picChg chg="add mod modCrop">
          <ac:chgData name="Salima Keshavjee" userId="f1bc9b02-40ad-4be6-ba1c-31beec530ad1" providerId="ADAL" clId="{123EBF6A-182D-4115-8FC2-8F99CCF0FFDA}" dt="2024-11-29T09:54:47.557" v="2455" actId="1076"/>
          <ac:picMkLst>
            <pc:docMk/>
            <pc:sldMk cId="781785202" sldId="298"/>
            <ac:picMk id="8" creationId="{C4B6515E-ECFD-B755-4459-54BD29D7E796}"/>
          </ac:picMkLst>
        </pc:picChg>
        <pc:picChg chg="add del mod">
          <ac:chgData name="Salima Keshavjee" userId="f1bc9b02-40ad-4be6-ba1c-31beec530ad1" providerId="ADAL" clId="{123EBF6A-182D-4115-8FC2-8F99CCF0FFDA}" dt="2024-11-29T09:56:09.309" v="2460" actId="478"/>
          <ac:picMkLst>
            <pc:docMk/>
            <pc:sldMk cId="781785202" sldId="298"/>
            <ac:picMk id="10" creationId="{2C9E8B65-4BA5-D254-1B97-2438EA79B84D}"/>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6C09C21-D7B6-4FAC-839F-D4B49382A9EE}"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GB"/>
        </a:p>
      </dgm:t>
    </dgm:pt>
    <dgm:pt modelId="{C2C68040-4A9E-4895-93DA-85E6BF575DFE}">
      <dgm:prSet/>
      <dgm:spPr>
        <a:noFill/>
        <a:ln w="12700">
          <a:solidFill>
            <a:schemeClr val="tx1">
              <a:lumMod val="65000"/>
              <a:lumOff val="35000"/>
            </a:schemeClr>
          </a:solidFill>
        </a:ln>
      </dgm:spPr>
      <dgm:t>
        <a:bodyPr/>
        <a:lstStyle/>
        <a:p>
          <a:r>
            <a:rPr lang="en-US">
              <a:solidFill>
                <a:srgbClr val="002060"/>
              </a:solidFill>
            </a:rPr>
            <a:t>Understanding number/s </a:t>
          </a:r>
        </a:p>
      </dgm:t>
    </dgm:pt>
    <dgm:pt modelId="{5FCC1A6E-460E-43E6-899B-9369CB80A4DB}" type="parTrans" cxnId="{957F0D67-804A-49D2-B5C9-7CC085327B07}">
      <dgm:prSet/>
      <dgm:spPr/>
      <dgm:t>
        <a:bodyPr/>
        <a:lstStyle/>
        <a:p>
          <a:endParaRPr lang="en-GB"/>
        </a:p>
      </dgm:t>
    </dgm:pt>
    <dgm:pt modelId="{1EE49600-4383-4244-8730-63B820AE006F}" type="sibTrans" cxnId="{957F0D67-804A-49D2-B5C9-7CC085327B07}">
      <dgm:prSet/>
      <dgm:spPr/>
      <dgm:t>
        <a:bodyPr/>
        <a:lstStyle/>
        <a:p>
          <a:endParaRPr lang="en-GB"/>
        </a:p>
      </dgm:t>
    </dgm:pt>
    <dgm:pt modelId="{07BDEA5F-E212-40C9-8475-48D19D3AB15D}">
      <dgm:prSet/>
      <dgm:spPr>
        <a:noFill/>
        <a:ln w="12700">
          <a:solidFill>
            <a:schemeClr val="tx1">
              <a:lumMod val="65000"/>
              <a:lumOff val="35000"/>
            </a:schemeClr>
          </a:solidFill>
        </a:ln>
      </dgm:spPr>
      <dgm:t>
        <a:bodyPr/>
        <a:lstStyle/>
        <a:p>
          <a:r>
            <a:rPr lang="en-US">
              <a:solidFill>
                <a:srgbClr val="002060"/>
              </a:solidFill>
            </a:rPr>
            <a:t>Developing counting skills including saying number words</a:t>
          </a:r>
          <a:endParaRPr lang="en-GB"/>
        </a:p>
      </dgm:t>
    </dgm:pt>
    <dgm:pt modelId="{28502F55-9806-410C-883E-38C0E3269C14}" type="parTrans" cxnId="{AC59BC11-5DE0-4DB2-8F56-656735FB1B78}">
      <dgm:prSet/>
      <dgm:spPr/>
      <dgm:t>
        <a:bodyPr/>
        <a:lstStyle/>
        <a:p>
          <a:endParaRPr lang="en-GB"/>
        </a:p>
      </dgm:t>
    </dgm:pt>
    <dgm:pt modelId="{61B546B7-6E4B-42CD-A1B1-9395F06C42ED}" type="sibTrans" cxnId="{AC59BC11-5DE0-4DB2-8F56-656735FB1B78}">
      <dgm:prSet/>
      <dgm:spPr/>
      <dgm:t>
        <a:bodyPr/>
        <a:lstStyle/>
        <a:p>
          <a:endParaRPr lang="en-GB"/>
        </a:p>
      </dgm:t>
    </dgm:pt>
    <dgm:pt modelId="{1E0EA003-019B-4165-A134-3B063739BD3C}">
      <dgm:prSet/>
      <dgm:spPr>
        <a:noFill/>
        <a:ln w="12700">
          <a:solidFill>
            <a:schemeClr val="tx1">
              <a:lumMod val="65000"/>
              <a:lumOff val="35000"/>
            </a:schemeClr>
          </a:solidFill>
        </a:ln>
      </dgm:spPr>
      <dgm:t>
        <a:bodyPr/>
        <a:lstStyle/>
        <a:p>
          <a:r>
            <a:rPr lang="en-US">
              <a:solidFill>
                <a:srgbClr val="002060"/>
              </a:solidFill>
            </a:rPr>
            <a:t>Counting in everyday contexts</a:t>
          </a:r>
        </a:p>
      </dgm:t>
    </dgm:pt>
    <dgm:pt modelId="{6E45107E-10F6-4EBC-A5FA-5D75373FD357}" type="parTrans" cxnId="{BE6E8E2C-38A8-43E4-A78C-78E6619706CB}">
      <dgm:prSet/>
      <dgm:spPr/>
      <dgm:t>
        <a:bodyPr/>
        <a:lstStyle/>
        <a:p>
          <a:endParaRPr lang="en-GB"/>
        </a:p>
      </dgm:t>
    </dgm:pt>
    <dgm:pt modelId="{6A63045B-B8E9-4EC6-852B-7B81D31869D0}" type="sibTrans" cxnId="{BE6E8E2C-38A8-43E4-A78C-78E6619706CB}">
      <dgm:prSet/>
      <dgm:spPr/>
      <dgm:t>
        <a:bodyPr/>
        <a:lstStyle/>
        <a:p>
          <a:endParaRPr lang="en-GB"/>
        </a:p>
      </dgm:t>
    </dgm:pt>
    <dgm:pt modelId="{EF3199D4-3876-4AEF-AE0D-3C3047B65664}">
      <dgm:prSet/>
      <dgm:spPr>
        <a:noFill/>
        <a:ln w="12700">
          <a:solidFill>
            <a:schemeClr val="tx1">
              <a:lumMod val="65000"/>
              <a:lumOff val="35000"/>
            </a:schemeClr>
          </a:solidFill>
        </a:ln>
      </dgm:spPr>
      <dgm:t>
        <a:bodyPr/>
        <a:lstStyle/>
        <a:p>
          <a:r>
            <a:rPr lang="en-US">
              <a:solidFill>
                <a:srgbClr val="002060"/>
              </a:solidFill>
            </a:rPr>
            <a:t>Tagging numbers to objects (one to one)</a:t>
          </a:r>
        </a:p>
      </dgm:t>
    </dgm:pt>
    <dgm:pt modelId="{EA3619B5-93D4-4471-8C61-D84788CA59B8}" type="parTrans" cxnId="{6D2163FB-1C82-4AFD-A4B6-7DE6A411B254}">
      <dgm:prSet/>
      <dgm:spPr/>
      <dgm:t>
        <a:bodyPr/>
        <a:lstStyle/>
        <a:p>
          <a:endParaRPr lang="en-GB"/>
        </a:p>
      </dgm:t>
    </dgm:pt>
    <dgm:pt modelId="{E415877C-86D3-4745-8607-A200D4BAEFCF}" type="sibTrans" cxnId="{6D2163FB-1C82-4AFD-A4B6-7DE6A411B254}">
      <dgm:prSet/>
      <dgm:spPr/>
      <dgm:t>
        <a:bodyPr/>
        <a:lstStyle/>
        <a:p>
          <a:endParaRPr lang="en-GB"/>
        </a:p>
      </dgm:t>
    </dgm:pt>
    <dgm:pt modelId="{450CE5CC-70FC-44B7-9879-CD06E6B0BC9C}">
      <dgm:prSet/>
      <dgm:spPr>
        <a:noFill/>
        <a:ln w="12700">
          <a:solidFill>
            <a:schemeClr val="tx1">
              <a:lumMod val="65000"/>
              <a:lumOff val="35000"/>
            </a:schemeClr>
          </a:solidFill>
        </a:ln>
      </dgm:spPr>
      <dgm:t>
        <a:bodyPr/>
        <a:lstStyle/>
        <a:p>
          <a:r>
            <a:rPr lang="en-US">
              <a:solidFill>
                <a:srgbClr val="002060"/>
              </a:solidFill>
            </a:rPr>
            <a:t>Counting on from a number </a:t>
          </a:r>
        </a:p>
      </dgm:t>
    </dgm:pt>
    <dgm:pt modelId="{DE7EE557-7A65-4688-A58C-A2C605354CCF}" type="parTrans" cxnId="{2571302C-62E5-482A-8FB5-7587978DC6E3}">
      <dgm:prSet/>
      <dgm:spPr/>
      <dgm:t>
        <a:bodyPr/>
        <a:lstStyle/>
        <a:p>
          <a:endParaRPr lang="en-GB"/>
        </a:p>
      </dgm:t>
    </dgm:pt>
    <dgm:pt modelId="{A525DF16-D896-4928-9D53-989891FAF45D}" type="sibTrans" cxnId="{2571302C-62E5-482A-8FB5-7587978DC6E3}">
      <dgm:prSet/>
      <dgm:spPr/>
      <dgm:t>
        <a:bodyPr/>
        <a:lstStyle/>
        <a:p>
          <a:endParaRPr lang="en-GB"/>
        </a:p>
      </dgm:t>
    </dgm:pt>
    <dgm:pt modelId="{C1BCA3E6-72A7-4FBA-A6FF-6F668BE9F76B}">
      <dgm:prSet/>
      <dgm:spPr>
        <a:noFill/>
        <a:ln w="12700">
          <a:solidFill>
            <a:schemeClr val="tx1">
              <a:lumMod val="65000"/>
              <a:lumOff val="35000"/>
            </a:schemeClr>
          </a:solidFill>
        </a:ln>
      </dgm:spPr>
      <dgm:t>
        <a:bodyPr/>
        <a:lstStyle/>
        <a:p>
          <a:r>
            <a:rPr lang="en-US">
              <a:solidFill>
                <a:srgbClr val="002060"/>
              </a:solidFill>
            </a:rPr>
            <a:t>Matching number names to numerals.</a:t>
          </a:r>
          <a:endParaRPr lang="en-GB">
            <a:solidFill>
              <a:srgbClr val="002060"/>
            </a:solidFill>
          </a:endParaRPr>
        </a:p>
      </dgm:t>
    </dgm:pt>
    <dgm:pt modelId="{408F775B-677D-4756-AEC8-4134E6452558}" type="parTrans" cxnId="{70E81CEE-53D2-4E2A-B3CA-BEF703C9EFFC}">
      <dgm:prSet/>
      <dgm:spPr/>
      <dgm:t>
        <a:bodyPr/>
        <a:lstStyle/>
        <a:p>
          <a:endParaRPr lang="en-GB"/>
        </a:p>
      </dgm:t>
    </dgm:pt>
    <dgm:pt modelId="{A0D374C0-524C-479B-B411-4B3C28ECC524}" type="sibTrans" cxnId="{70E81CEE-53D2-4E2A-B3CA-BEF703C9EFFC}">
      <dgm:prSet/>
      <dgm:spPr/>
      <dgm:t>
        <a:bodyPr/>
        <a:lstStyle/>
        <a:p>
          <a:endParaRPr lang="en-GB"/>
        </a:p>
      </dgm:t>
    </dgm:pt>
    <dgm:pt modelId="{B58CBBFE-92BC-49CF-BBB5-6AF6EB4CC0EE}">
      <dgm:prSet/>
      <dgm:spPr>
        <a:noFill/>
        <a:ln w="12700">
          <a:solidFill>
            <a:schemeClr val="tx1">
              <a:lumMod val="65000"/>
              <a:lumOff val="35000"/>
            </a:schemeClr>
          </a:solidFill>
        </a:ln>
      </dgm:spPr>
      <dgm:t>
        <a:bodyPr/>
        <a:lstStyle/>
        <a:p>
          <a:r>
            <a:rPr lang="en-US">
              <a:solidFill>
                <a:srgbClr val="002060"/>
              </a:solidFill>
            </a:rPr>
            <a:t>Saying the number sequence or saying some numbers in sequence</a:t>
          </a:r>
        </a:p>
      </dgm:t>
    </dgm:pt>
    <dgm:pt modelId="{2D2CE8F4-8486-45F0-B3B4-8D0A722DD91E}" type="parTrans" cxnId="{4B6C63DD-4FAD-4558-99A2-58AFD85417CD}">
      <dgm:prSet/>
      <dgm:spPr/>
      <dgm:t>
        <a:bodyPr/>
        <a:lstStyle/>
        <a:p>
          <a:endParaRPr lang="en-GB"/>
        </a:p>
      </dgm:t>
    </dgm:pt>
    <dgm:pt modelId="{32EF8C0D-CA6F-4971-9BB7-96C8E0D0C445}" type="sibTrans" cxnId="{4B6C63DD-4FAD-4558-99A2-58AFD85417CD}">
      <dgm:prSet/>
      <dgm:spPr/>
      <dgm:t>
        <a:bodyPr/>
        <a:lstStyle/>
        <a:p>
          <a:endParaRPr lang="en-GB"/>
        </a:p>
      </dgm:t>
    </dgm:pt>
    <dgm:pt modelId="{19C0E7C8-7040-497A-AC47-E71166D225C2}" type="pres">
      <dgm:prSet presAssocID="{E6C09C21-D7B6-4FAC-839F-D4B49382A9EE}" presName="diagram" presStyleCnt="0">
        <dgm:presLayoutVars>
          <dgm:dir/>
          <dgm:resizeHandles val="exact"/>
        </dgm:presLayoutVars>
      </dgm:prSet>
      <dgm:spPr/>
    </dgm:pt>
    <dgm:pt modelId="{E34106AD-4869-4E8F-B4A9-57E654DA720B}" type="pres">
      <dgm:prSet presAssocID="{C2C68040-4A9E-4895-93DA-85E6BF575DFE}" presName="node" presStyleLbl="node1" presStyleIdx="0" presStyleCnt="7" custLinFactNeighborX="2443" custLinFactNeighborY="4693">
        <dgm:presLayoutVars>
          <dgm:bulletEnabled val="1"/>
        </dgm:presLayoutVars>
      </dgm:prSet>
      <dgm:spPr/>
    </dgm:pt>
    <dgm:pt modelId="{0EB0E8CA-96EC-4AF1-995D-F4233A604BDA}" type="pres">
      <dgm:prSet presAssocID="{1EE49600-4383-4244-8730-63B820AE006F}" presName="sibTrans" presStyleCnt="0"/>
      <dgm:spPr/>
    </dgm:pt>
    <dgm:pt modelId="{940DECB4-3BF8-408B-9151-B827008DFD5B}" type="pres">
      <dgm:prSet presAssocID="{1E0EA003-019B-4165-A134-3B063739BD3C}" presName="node" presStyleLbl="node1" presStyleIdx="1" presStyleCnt="7" custLinFactX="-8758" custLinFactY="16667" custLinFactNeighborX="-100000" custLinFactNeighborY="100000">
        <dgm:presLayoutVars>
          <dgm:bulletEnabled val="1"/>
        </dgm:presLayoutVars>
      </dgm:prSet>
      <dgm:spPr/>
    </dgm:pt>
    <dgm:pt modelId="{CE0C5C2D-D1EB-45E2-A584-7B30B455C582}" type="pres">
      <dgm:prSet presAssocID="{6A63045B-B8E9-4EC6-852B-7B81D31869D0}" presName="sibTrans" presStyleCnt="0"/>
      <dgm:spPr/>
    </dgm:pt>
    <dgm:pt modelId="{9D8050E9-C0E0-42E8-92E2-9F598704D2CE}" type="pres">
      <dgm:prSet presAssocID="{B58CBBFE-92BC-49CF-BBB5-6AF6EB4CC0EE}" presName="node" presStyleLbl="node1" presStyleIdx="2" presStyleCnt="7" custLinFactNeighborX="-4221" custLinFactNeighborY="4693">
        <dgm:presLayoutVars>
          <dgm:bulletEnabled val="1"/>
        </dgm:presLayoutVars>
      </dgm:prSet>
      <dgm:spPr/>
    </dgm:pt>
    <dgm:pt modelId="{CF4B3A7D-ABD8-4AEA-BA31-2B533E198943}" type="pres">
      <dgm:prSet presAssocID="{32EF8C0D-CA6F-4971-9BB7-96C8E0D0C445}" presName="sibTrans" presStyleCnt="0"/>
      <dgm:spPr/>
    </dgm:pt>
    <dgm:pt modelId="{5C0B1A5F-7C95-4A3D-8E8C-F28499100979}" type="pres">
      <dgm:prSet presAssocID="{C1BCA3E6-72A7-4FBA-A6FF-6F668BE9F76B}" presName="node" presStyleLbl="node1" presStyleIdx="3" presStyleCnt="7" custLinFactX="8463" custLinFactY="11974" custLinFactNeighborX="100000" custLinFactNeighborY="100000">
        <dgm:presLayoutVars>
          <dgm:bulletEnabled val="1"/>
        </dgm:presLayoutVars>
      </dgm:prSet>
      <dgm:spPr/>
    </dgm:pt>
    <dgm:pt modelId="{A6AEDECB-DF1D-48CC-821A-90AED2E72103}" type="pres">
      <dgm:prSet presAssocID="{A0D374C0-524C-479B-B411-4B3C28ECC524}" presName="sibTrans" presStyleCnt="0"/>
      <dgm:spPr/>
    </dgm:pt>
    <dgm:pt modelId="{2B9BBF5D-AB02-4704-9766-E07CFE9A10CB}" type="pres">
      <dgm:prSet presAssocID="{EF3199D4-3876-4AEF-AE0D-3C3047B65664}" presName="node" presStyleLbl="node1" presStyleIdx="4" presStyleCnt="7" custLinFactNeighborX="-1537">
        <dgm:presLayoutVars>
          <dgm:bulletEnabled val="1"/>
        </dgm:presLayoutVars>
      </dgm:prSet>
      <dgm:spPr/>
    </dgm:pt>
    <dgm:pt modelId="{A0F957DF-8361-45A7-AEC5-0A1B3B14E637}" type="pres">
      <dgm:prSet presAssocID="{E415877C-86D3-4745-8607-A200D4BAEFCF}" presName="sibTrans" presStyleCnt="0"/>
      <dgm:spPr/>
    </dgm:pt>
    <dgm:pt modelId="{6D871FF0-568C-4B33-8E24-216D189AB3FF}" type="pres">
      <dgm:prSet presAssocID="{450CE5CC-70FC-44B7-9879-CD06E6B0BC9C}" presName="node" presStyleLbl="node1" presStyleIdx="5" presStyleCnt="7" custLinFactNeighborX="-4062" custLinFactNeighborY="917">
        <dgm:presLayoutVars>
          <dgm:bulletEnabled val="1"/>
        </dgm:presLayoutVars>
      </dgm:prSet>
      <dgm:spPr/>
    </dgm:pt>
    <dgm:pt modelId="{EE52CA90-8EFD-46B1-8764-DA765A613E74}" type="pres">
      <dgm:prSet presAssocID="{A525DF16-D896-4928-9D53-989891FAF45D}" presName="sibTrans" presStyleCnt="0"/>
      <dgm:spPr/>
    </dgm:pt>
    <dgm:pt modelId="{0EB988F3-BC55-4997-9E80-47C49862A1D3}" type="pres">
      <dgm:prSet presAssocID="{07BDEA5F-E212-40C9-8475-48D19D3AB15D}" presName="node" presStyleLbl="node1" presStyleIdx="6" presStyleCnt="7" custLinFactY="-100000" custLinFactNeighborX="-1537" custLinFactNeighborY="-129666">
        <dgm:presLayoutVars>
          <dgm:bulletEnabled val="1"/>
        </dgm:presLayoutVars>
      </dgm:prSet>
      <dgm:spPr/>
    </dgm:pt>
  </dgm:ptLst>
  <dgm:cxnLst>
    <dgm:cxn modelId="{AC59BC11-5DE0-4DB2-8F56-656735FB1B78}" srcId="{E6C09C21-D7B6-4FAC-839F-D4B49382A9EE}" destId="{07BDEA5F-E212-40C9-8475-48D19D3AB15D}" srcOrd="6" destOrd="0" parTransId="{28502F55-9806-410C-883E-38C0E3269C14}" sibTransId="{61B546B7-6E4B-42CD-A1B1-9395F06C42ED}"/>
    <dgm:cxn modelId="{13E38E26-E8F1-42F7-AD1A-6E46FE0BD17A}" type="presOf" srcId="{07BDEA5F-E212-40C9-8475-48D19D3AB15D}" destId="{0EB988F3-BC55-4997-9E80-47C49862A1D3}" srcOrd="0" destOrd="0" presId="urn:microsoft.com/office/officeart/2005/8/layout/default"/>
    <dgm:cxn modelId="{2571302C-62E5-482A-8FB5-7587978DC6E3}" srcId="{E6C09C21-D7B6-4FAC-839F-D4B49382A9EE}" destId="{450CE5CC-70FC-44B7-9879-CD06E6B0BC9C}" srcOrd="5" destOrd="0" parTransId="{DE7EE557-7A65-4688-A58C-A2C605354CCF}" sibTransId="{A525DF16-D896-4928-9D53-989891FAF45D}"/>
    <dgm:cxn modelId="{BE6E8E2C-38A8-43E4-A78C-78E6619706CB}" srcId="{E6C09C21-D7B6-4FAC-839F-D4B49382A9EE}" destId="{1E0EA003-019B-4165-A134-3B063739BD3C}" srcOrd="1" destOrd="0" parTransId="{6E45107E-10F6-4EBC-A5FA-5D75373FD357}" sibTransId="{6A63045B-B8E9-4EC6-852B-7B81D31869D0}"/>
    <dgm:cxn modelId="{957F0D67-804A-49D2-B5C9-7CC085327B07}" srcId="{E6C09C21-D7B6-4FAC-839F-D4B49382A9EE}" destId="{C2C68040-4A9E-4895-93DA-85E6BF575DFE}" srcOrd="0" destOrd="0" parTransId="{5FCC1A6E-460E-43E6-899B-9369CB80A4DB}" sibTransId="{1EE49600-4383-4244-8730-63B820AE006F}"/>
    <dgm:cxn modelId="{0AF4D84A-3115-4696-BBDB-39F5101AFD20}" type="presOf" srcId="{EF3199D4-3876-4AEF-AE0D-3C3047B65664}" destId="{2B9BBF5D-AB02-4704-9766-E07CFE9A10CB}" srcOrd="0" destOrd="0" presId="urn:microsoft.com/office/officeart/2005/8/layout/default"/>
    <dgm:cxn modelId="{B582C24C-D2B5-47F2-BB76-4A40E6C5B91B}" type="presOf" srcId="{450CE5CC-70FC-44B7-9879-CD06E6B0BC9C}" destId="{6D871FF0-568C-4B33-8E24-216D189AB3FF}" srcOrd="0" destOrd="0" presId="urn:microsoft.com/office/officeart/2005/8/layout/default"/>
    <dgm:cxn modelId="{34CCBF6E-1A67-4843-BCF2-7CA0FCD0C8FE}" type="presOf" srcId="{C2C68040-4A9E-4895-93DA-85E6BF575DFE}" destId="{E34106AD-4869-4E8F-B4A9-57E654DA720B}" srcOrd="0" destOrd="0" presId="urn:microsoft.com/office/officeart/2005/8/layout/default"/>
    <dgm:cxn modelId="{1F2B8553-143C-4FD6-9F9E-884A1A02574A}" type="presOf" srcId="{E6C09C21-D7B6-4FAC-839F-D4B49382A9EE}" destId="{19C0E7C8-7040-497A-AC47-E71166D225C2}" srcOrd="0" destOrd="0" presId="urn:microsoft.com/office/officeart/2005/8/layout/default"/>
    <dgm:cxn modelId="{833D5654-C531-4D7B-8F71-C1C1A776F702}" type="presOf" srcId="{1E0EA003-019B-4165-A134-3B063739BD3C}" destId="{940DECB4-3BF8-408B-9151-B827008DFD5B}" srcOrd="0" destOrd="0" presId="urn:microsoft.com/office/officeart/2005/8/layout/default"/>
    <dgm:cxn modelId="{CCC6639D-5B8B-4DC9-8B8B-87B0DC262D5B}" type="presOf" srcId="{C1BCA3E6-72A7-4FBA-A6FF-6F668BE9F76B}" destId="{5C0B1A5F-7C95-4A3D-8E8C-F28499100979}" srcOrd="0" destOrd="0" presId="urn:microsoft.com/office/officeart/2005/8/layout/default"/>
    <dgm:cxn modelId="{ED3961D4-C644-402D-A482-FFE11553305A}" type="presOf" srcId="{B58CBBFE-92BC-49CF-BBB5-6AF6EB4CC0EE}" destId="{9D8050E9-C0E0-42E8-92E2-9F598704D2CE}" srcOrd="0" destOrd="0" presId="urn:microsoft.com/office/officeart/2005/8/layout/default"/>
    <dgm:cxn modelId="{4B6C63DD-4FAD-4558-99A2-58AFD85417CD}" srcId="{E6C09C21-D7B6-4FAC-839F-D4B49382A9EE}" destId="{B58CBBFE-92BC-49CF-BBB5-6AF6EB4CC0EE}" srcOrd="2" destOrd="0" parTransId="{2D2CE8F4-8486-45F0-B3B4-8D0A722DD91E}" sibTransId="{32EF8C0D-CA6F-4971-9BB7-96C8E0D0C445}"/>
    <dgm:cxn modelId="{70E81CEE-53D2-4E2A-B3CA-BEF703C9EFFC}" srcId="{E6C09C21-D7B6-4FAC-839F-D4B49382A9EE}" destId="{C1BCA3E6-72A7-4FBA-A6FF-6F668BE9F76B}" srcOrd="3" destOrd="0" parTransId="{408F775B-677D-4756-AEC8-4134E6452558}" sibTransId="{A0D374C0-524C-479B-B411-4B3C28ECC524}"/>
    <dgm:cxn modelId="{6D2163FB-1C82-4AFD-A4B6-7DE6A411B254}" srcId="{E6C09C21-D7B6-4FAC-839F-D4B49382A9EE}" destId="{EF3199D4-3876-4AEF-AE0D-3C3047B65664}" srcOrd="4" destOrd="0" parTransId="{EA3619B5-93D4-4471-8C61-D84788CA59B8}" sibTransId="{E415877C-86D3-4745-8607-A200D4BAEFCF}"/>
    <dgm:cxn modelId="{8B52C449-791C-44A2-9126-D3299FA52E34}" type="presParOf" srcId="{19C0E7C8-7040-497A-AC47-E71166D225C2}" destId="{E34106AD-4869-4E8F-B4A9-57E654DA720B}" srcOrd="0" destOrd="0" presId="urn:microsoft.com/office/officeart/2005/8/layout/default"/>
    <dgm:cxn modelId="{9E9DADDD-C53A-45C1-A1FC-A9F4A7AA63AF}" type="presParOf" srcId="{19C0E7C8-7040-497A-AC47-E71166D225C2}" destId="{0EB0E8CA-96EC-4AF1-995D-F4233A604BDA}" srcOrd="1" destOrd="0" presId="urn:microsoft.com/office/officeart/2005/8/layout/default"/>
    <dgm:cxn modelId="{1353286C-E78A-4B08-A777-2BE25C7D536F}" type="presParOf" srcId="{19C0E7C8-7040-497A-AC47-E71166D225C2}" destId="{940DECB4-3BF8-408B-9151-B827008DFD5B}" srcOrd="2" destOrd="0" presId="urn:microsoft.com/office/officeart/2005/8/layout/default"/>
    <dgm:cxn modelId="{C45B4376-4FC4-4DE0-A16D-D4795BD59600}" type="presParOf" srcId="{19C0E7C8-7040-497A-AC47-E71166D225C2}" destId="{CE0C5C2D-D1EB-45E2-A584-7B30B455C582}" srcOrd="3" destOrd="0" presId="urn:microsoft.com/office/officeart/2005/8/layout/default"/>
    <dgm:cxn modelId="{9EB4E213-E1BF-4404-8B01-EBA55150C764}" type="presParOf" srcId="{19C0E7C8-7040-497A-AC47-E71166D225C2}" destId="{9D8050E9-C0E0-42E8-92E2-9F598704D2CE}" srcOrd="4" destOrd="0" presId="urn:microsoft.com/office/officeart/2005/8/layout/default"/>
    <dgm:cxn modelId="{78270A0A-8F5F-4E99-BDCF-E5C6E4AB0167}" type="presParOf" srcId="{19C0E7C8-7040-497A-AC47-E71166D225C2}" destId="{CF4B3A7D-ABD8-4AEA-BA31-2B533E198943}" srcOrd="5" destOrd="0" presId="urn:microsoft.com/office/officeart/2005/8/layout/default"/>
    <dgm:cxn modelId="{AA1508E6-1C73-47B2-A2FA-8EE7E3CE9AEE}" type="presParOf" srcId="{19C0E7C8-7040-497A-AC47-E71166D225C2}" destId="{5C0B1A5F-7C95-4A3D-8E8C-F28499100979}" srcOrd="6" destOrd="0" presId="urn:microsoft.com/office/officeart/2005/8/layout/default"/>
    <dgm:cxn modelId="{12A7F4BD-41B5-490D-AF5F-D72F73E8C5EA}" type="presParOf" srcId="{19C0E7C8-7040-497A-AC47-E71166D225C2}" destId="{A6AEDECB-DF1D-48CC-821A-90AED2E72103}" srcOrd="7" destOrd="0" presId="urn:microsoft.com/office/officeart/2005/8/layout/default"/>
    <dgm:cxn modelId="{B8F29A2F-3DD4-465A-BA6D-50D89F1703AA}" type="presParOf" srcId="{19C0E7C8-7040-497A-AC47-E71166D225C2}" destId="{2B9BBF5D-AB02-4704-9766-E07CFE9A10CB}" srcOrd="8" destOrd="0" presId="urn:microsoft.com/office/officeart/2005/8/layout/default"/>
    <dgm:cxn modelId="{D7664CFC-068A-420D-B014-050EC9F6F875}" type="presParOf" srcId="{19C0E7C8-7040-497A-AC47-E71166D225C2}" destId="{A0F957DF-8361-45A7-AEC5-0A1B3B14E637}" srcOrd="9" destOrd="0" presId="urn:microsoft.com/office/officeart/2005/8/layout/default"/>
    <dgm:cxn modelId="{F6A06B4B-5C62-44B1-B4CA-59B0BE6BD6B6}" type="presParOf" srcId="{19C0E7C8-7040-497A-AC47-E71166D225C2}" destId="{6D871FF0-568C-4B33-8E24-216D189AB3FF}" srcOrd="10" destOrd="0" presId="urn:microsoft.com/office/officeart/2005/8/layout/default"/>
    <dgm:cxn modelId="{25FE41D5-7FA3-4C4B-956F-521C1220FB0E}" type="presParOf" srcId="{19C0E7C8-7040-497A-AC47-E71166D225C2}" destId="{EE52CA90-8EFD-46B1-8764-DA765A613E74}" srcOrd="11" destOrd="0" presId="urn:microsoft.com/office/officeart/2005/8/layout/default"/>
    <dgm:cxn modelId="{CBF378C6-4FEA-4A2A-BF5A-101D6044971D}" type="presParOf" srcId="{19C0E7C8-7040-497A-AC47-E71166D225C2}" destId="{0EB988F3-BC55-4997-9E80-47C49862A1D3}" srcOrd="1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4106AD-4869-4E8F-B4A9-57E654DA720B}">
      <dsp:nvSpPr>
        <dsp:cNvPr id="0" name=""/>
        <dsp:cNvSpPr/>
      </dsp:nvSpPr>
      <dsp:spPr>
        <a:xfrm>
          <a:off x="71997" y="72013"/>
          <a:ext cx="2445107" cy="1467064"/>
        </a:xfrm>
        <a:prstGeom prst="rect">
          <a:avLst/>
        </a:prstGeom>
        <a:noFill/>
        <a:ln w="12700" cap="flat" cmpd="sng" algn="ctr">
          <a:solidFill>
            <a:schemeClr val="tx1">
              <a:lumMod val="65000"/>
              <a:lumOff val="3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solidFill>
                <a:srgbClr val="002060"/>
              </a:solidFill>
            </a:rPr>
            <a:t>Understanding number/s </a:t>
          </a:r>
        </a:p>
      </dsp:txBody>
      <dsp:txXfrm>
        <a:off x="71997" y="72013"/>
        <a:ext cx="2445107" cy="1467064"/>
      </dsp:txXfrm>
    </dsp:sp>
    <dsp:sp modelId="{940DECB4-3BF8-408B-9151-B827008DFD5B}">
      <dsp:nvSpPr>
        <dsp:cNvPr id="0" name=""/>
        <dsp:cNvSpPr/>
      </dsp:nvSpPr>
      <dsp:spPr>
        <a:xfrm>
          <a:off x="42632" y="1714744"/>
          <a:ext cx="2445107" cy="1467064"/>
        </a:xfrm>
        <a:prstGeom prst="rect">
          <a:avLst/>
        </a:prstGeom>
        <a:noFill/>
        <a:ln w="12700" cap="flat" cmpd="sng" algn="ctr">
          <a:solidFill>
            <a:schemeClr val="tx1">
              <a:lumMod val="65000"/>
              <a:lumOff val="3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solidFill>
                <a:srgbClr val="002060"/>
              </a:solidFill>
            </a:rPr>
            <a:t>Counting in everyday contexts</a:t>
          </a:r>
        </a:p>
      </dsp:txBody>
      <dsp:txXfrm>
        <a:off x="42632" y="1714744"/>
        <a:ext cx="2445107" cy="1467064"/>
      </dsp:txXfrm>
    </dsp:sp>
    <dsp:sp modelId="{9D8050E9-C0E0-42E8-92E2-9F598704D2CE}">
      <dsp:nvSpPr>
        <dsp:cNvPr id="0" name=""/>
        <dsp:cNvSpPr/>
      </dsp:nvSpPr>
      <dsp:spPr>
        <a:xfrm>
          <a:off x="5288292" y="72013"/>
          <a:ext cx="2445107" cy="1467064"/>
        </a:xfrm>
        <a:prstGeom prst="rect">
          <a:avLst/>
        </a:prstGeom>
        <a:noFill/>
        <a:ln w="12700" cap="flat" cmpd="sng" algn="ctr">
          <a:solidFill>
            <a:schemeClr val="tx1">
              <a:lumMod val="65000"/>
              <a:lumOff val="3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solidFill>
                <a:srgbClr val="002060"/>
              </a:solidFill>
            </a:rPr>
            <a:t>Saying the number sequence or saying some numbers in sequence</a:t>
          </a:r>
        </a:p>
      </dsp:txBody>
      <dsp:txXfrm>
        <a:off x="5288292" y="72013"/>
        <a:ext cx="2445107" cy="1467064"/>
      </dsp:txXfrm>
    </dsp:sp>
    <dsp:sp modelId="{5C0B1A5F-7C95-4A3D-8E8C-F28499100979}">
      <dsp:nvSpPr>
        <dsp:cNvPr id="0" name=""/>
        <dsp:cNvSpPr/>
      </dsp:nvSpPr>
      <dsp:spPr>
        <a:xfrm>
          <a:off x="2664300" y="3357470"/>
          <a:ext cx="2445107" cy="1467064"/>
        </a:xfrm>
        <a:prstGeom prst="rect">
          <a:avLst/>
        </a:prstGeom>
        <a:noFill/>
        <a:ln w="12700" cap="flat" cmpd="sng" algn="ctr">
          <a:solidFill>
            <a:schemeClr val="tx1">
              <a:lumMod val="65000"/>
              <a:lumOff val="3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solidFill>
                <a:srgbClr val="002060"/>
              </a:solidFill>
            </a:rPr>
            <a:t>Matching number names to numerals.</a:t>
          </a:r>
          <a:endParaRPr lang="en-GB" sz="2300" kern="1200">
            <a:solidFill>
              <a:srgbClr val="002060"/>
            </a:solidFill>
          </a:endParaRPr>
        </a:p>
      </dsp:txBody>
      <dsp:txXfrm>
        <a:off x="2664300" y="3357470"/>
        <a:ext cx="2445107" cy="1467064"/>
      </dsp:txXfrm>
    </dsp:sp>
    <dsp:sp modelId="{2B9BBF5D-AB02-4704-9766-E07CFE9A10CB}">
      <dsp:nvSpPr>
        <dsp:cNvPr id="0" name=""/>
        <dsp:cNvSpPr/>
      </dsp:nvSpPr>
      <dsp:spPr>
        <a:xfrm>
          <a:off x="2664300" y="1714739"/>
          <a:ext cx="2445107" cy="1467064"/>
        </a:xfrm>
        <a:prstGeom prst="rect">
          <a:avLst/>
        </a:prstGeom>
        <a:noFill/>
        <a:ln w="12700" cap="flat" cmpd="sng" algn="ctr">
          <a:solidFill>
            <a:schemeClr val="tx1">
              <a:lumMod val="65000"/>
              <a:lumOff val="3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solidFill>
                <a:srgbClr val="002060"/>
              </a:solidFill>
            </a:rPr>
            <a:t>Tagging numbers to objects (one to one)</a:t>
          </a:r>
        </a:p>
      </dsp:txBody>
      <dsp:txXfrm>
        <a:off x="2664300" y="1714739"/>
        <a:ext cx="2445107" cy="1467064"/>
      </dsp:txXfrm>
    </dsp:sp>
    <dsp:sp modelId="{6D871FF0-568C-4B33-8E24-216D189AB3FF}">
      <dsp:nvSpPr>
        <dsp:cNvPr id="0" name=""/>
        <dsp:cNvSpPr/>
      </dsp:nvSpPr>
      <dsp:spPr>
        <a:xfrm>
          <a:off x="5292180" y="1728192"/>
          <a:ext cx="2445107" cy="1467064"/>
        </a:xfrm>
        <a:prstGeom prst="rect">
          <a:avLst/>
        </a:prstGeom>
        <a:noFill/>
        <a:ln w="12700" cap="flat" cmpd="sng" algn="ctr">
          <a:solidFill>
            <a:schemeClr val="tx1">
              <a:lumMod val="65000"/>
              <a:lumOff val="3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solidFill>
                <a:srgbClr val="002060"/>
              </a:solidFill>
            </a:rPr>
            <a:t>Counting on from a number </a:t>
          </a:r>
        </a:p>
      </dsp:txBody>
      <dsp:txXfrm>
        <a:off x="5292180" y="1728192"/>
        <a:ext cx="2445107" cy="1467064"/>
      </dsp:txXfrm>
    </dsp:sp>
    <dsp:sp modelId="{0EB988F3-BC55-4997-9E80-47C49862A1D3}">
      <dsp:nvSpPr>
        <dsp:cNvPr id="0" name=""/>
        <dsp:cNvSpPr/>
      </dsp:nvSpPr>
      <dsp:spPr>
        <a:xfrm>
          <a:off x="2664300" y="56966"/>
          <a:ext cx="2445107" cy="1467064"/>
        </a:xfrm>
        <a:prstGeom prst="rect">
          <a:avLst/>
        </a:prstGeom>
        <a:noFill/>
        <a:ln w="12700" cap="flat" cmpd="sng" algn="ctr">
          <a:solidFill>
            <a:schemeClr val="tx1">
              <a:lumMod val="65000"/>
              <a:lumOff val="3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solidFill>
                <a:srgbClr val="002060"/>
              </a:solidFill>
            </a:rPr>
            <a:t>Developing counting skills including saying number words</a:t>
          </a:r>
          <a:endParaRPr lang="en-GB" sz="2300" kern="1200"/>
        </a:p>
      </dsp:txBody>
      <dsp:txXfrm>
        <a:off x="2664300" y="56966"/>
        <a:ext cx="2445107" cy="1467064"/>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GB"/>
          </a:p>
        </p:txBody>
      </p:sp>
      <p:sp>
        <p:nvSpPr>
          <p:cNvPr id="3" name="Date Placeholder 2"/>
          <p:cNvSpPr>
            <a:spLocks noGrp="1"/>
          </p:cNvSpPr>
          <p:nvPr>
            <p:ph type="dt" idx="1"/>
          </p:nvPr>
        </p:nvSpPr>
        <p:spPr>
          <a:xfrm>
            <a:off x="3970938" y="0"/>
            <a:ext cx="3037840" cy="46482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D322ECEB-6FFB-426D-B5BC-D7FC17979D07}" type="datetimeFigureOut">
              <a:rPr lang="en-GB"/>
              <a:pPr>
                <a:defRPr/>
              </a:pPr>
              <a:t>18/12/2024</a:t>
            </a:fld>
            <a:endParaRPr lang="en-GB"/>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p:cNvSpPr>
            <a:spLocks noGrp="1"/>
          </p:cNvSpPr>
          <p:nvPr>
            <p:ph type="body" sz="quarter" idx="3"/>
          </p:nvPr>
        </p:nvSpPr>
        <p:spPr>
          <a:xfrm>
            <a:off x="701041" y="4415790"/>
            <a:ext cx="5608320" cy="4183380"/>
          </a:xfrm>
          <a:prstGeom prst="rect">
            <a:avLst/>
          </a:prstGeom>
        </p:spPr>
        <p:txBody>
          <a:bodyPr vert="horz" wrap="square" lIns="91440" tIns="45720" rIns="91440" bIns="45720" numCol="1" anchor="t" anchorCtr="0" compatLnSpc="1">
            <a:prstTxWarp prst="textNoShape">
              <a:avLst/>
            </a:prstTxWarp>
          </a:bodyPr>
          <a:lstStyle/>
          <a:p>
            <a:pPr lvl="0"/>
            <a:r>
              <a:rPr lang="en-GB" altLang="en-US" noProof="0"/>
              <a:t>Click to edit Master text styles</a:t>
            </a:r>
          </a:p>
          <a:p>
            <a:pPr lvl="1"/>
            <a:r>
              <a:rPr lang="en-GB" altLang="en-US" noProof="0"/>
              <a:t>Second level</a:t>
            </a:r>
          </a:p>
          <a:p>
            <a:pPr lvl="2"/>
            <a:r>
              <a:rPr lang="en-GB" altLang="en-US" noProof="0"/>
              <a:t>Third level</a:t>
            </a:r>
          </a:p>
          <a:p>
            <a:pPr lvl="3"/>
            <a:r>
              <a:rPr lang="en-GB" altLang="en-US" noProof="0"/>
              <a:t>Fourth level</a:t>
            </a:r>
          </a:p>
          <a:p>
            <a:pPr lvl="4"/>
            <a:r>
              <a:rPr lang="en-GB" altLang="en-US" noProof="0"/>
              <a:t>Fifth level</a:t>
            </a:r>
          </a:p>
        </p:txBody>
      </p:sp>
      <p:sp>
        <p:nvSpPr>
          <p:cNvPr id="6" name="Footer Placeholder 5"/>
          <p:cNvSpPr>
            <a:spLocks noGrp="1"/>
          </p:cNvSpPr>
          <p:nvPr>
            <p:ph type="ftr" sz="quarter" idx="4"/>
          </p:nvPr>
        </p:nvSpPr>
        <p:spPr>
          <a:xfrm>
            <a:off x="0" y="8829966"/>
            <a:ext cx="3037840" cy="46482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GB"/>
          </a:p>
        </p:txBody>
      </p:sp>
      <p:sp>
        <p:nvSpPr>
          <p:cNvPr id="7" name="Slide Number Placeholder 6"/>
          <p:cNvSpPr>
            <a:spLocks noGrp="1"/>
          </p:cNvSpPr>
          <p:nvPr>
            <p:ph type="sldNum" sz="quarter" idx="5"/>
          </p:nvPr>
        </p:nvSpPr>
        <p:spPr>
          <a:xfrm>
            <a:off x="3970938" y="8829966"/>
            <a:ext cx="3037840" cy="46482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83741C62-5C5D-473D-9A17-1D1993267808}" type="slidenum">
              <a:rPr lang="en-GB"/>
              <a:pPr>
                <a:defRPr/>
              </a:pPr>
              <a:t>‹#›</a:t>
            </a:fld>
            <a:endParaRPr lang="en-GB"/>
          </a:p>
        </p:txBody>
      </p:sp>
    </p:spTree>
    <p:extLst>
      <p:ext uri="{BB962C8B-B14F-4D97-AF65-F5344CB8AC3E}">
        <p14:creationId xmlns:p14="http://schemas.microsoft.com/office/powerpoint/2010/main" val="112526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youtu.be/dxu-YBYf_Yk"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youtu.be/Tab6Ug89RFQ"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youtu.be/SOLy5QZQkV4"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youtu.be/HO_b--fLp8g"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youtu.be/8dno6yg0BuI"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youtu.be/9nzOMunbjKM" TargetMode="External"/><Relationship Id="rId2" Type="http://schemas.openxmlformats.org/officeDocument/2006/relationships/slide" Target="../slides/slide7.xml"/><Relationship Id="rId1" Type="http://schemas.openxmlformats.org/officeDocument/2006/relationships/notesMaster" Target="../notesMasters/notesMaster1.xml"/><Relationship Id="rId4" Type="http://schemas.openxmlformats.org/officeDocument/2006/relationships/hyperlink" Target="https://youtu.be/RdeqfxTzEw0" TargetMode="Externa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youtu.be/bxlF6dpfbSQ"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7346" name="Rectangle 2"/>
          <p:cNvSpPr txBox="1">
            <a:spLocks noGrp="1" noChangeArrowheads="1"/>
          </p:cNvSpPr>
          <p:nvPr>
            <p:ph type="body"/>
          </p:nvPr>
        </p:nvSpPr>
        <p:spPr bwMode="auto">
          <a:xfrm>
            <a:off x="666120" y="4715631"/>
            <a:ext cx="5300931" cy="443459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r>
              <a:rPr lang="en-US">
                <a:ea typeface="Calibri"/>
                <a:cs typeface="Calibri"/>
              </a:rPr>
              <a:t>Today we will be talking about the Key Areas of Mathematical Development so we can move forward in our Maths Champions Journey. </a:t>
            </a:r>
            <a:endParaRPr lang="en-US"/>
          </a:p>
        </p:txBody>
      </p:sp>
      <p:sp>
        <p:nvSpPr>
          <p:cNvPr id="4" name="Slide Image Placeholder 1"/>
          <p:cNvSpPr>
            <a:spLocks noGrp="1" noRot="1" noChangeAspect="1"/>
          </p:cNvSpPr>
          <p:nvPr>
            <p:ph type="sldImg" idx="2"/>
          </p:nvPr>
        </p:nvSpPr>
        <p:spPr>
          <a:xfrm>
            <a:off x="1077913" y="715963"/>
            <a:ext cx="4567237" cy="3427412"/>
          </a:xfrm>
          <a:prstGeom prst="rect">
            <a:avLst/>
          </a:pr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Spatial awareness is about anticipating what happens when shapes move and combine with other shapes, developing wider mathematical thinking including problem solving and developing rich positional and directional language. Babies start developing this awareness when they move around and make sense of the space and objects around them. Recent research links children's spatial visualising skills with the ability to develop mental images, e.g. a number line or graph which supports later attainment in mathematics.</a:t>
            </a:r>
            <a:endParaRPr lang="en-GB">
              <a:cs typeface="Calibri"/>
            </a:endParaRPr>
          </a:p>
          <a:p>
            <a:endParaRPr lang="en-US"/>
          </a:p>
          <a:p>
            <a:r>
              <a:rPr lang="en-US" b="1"/>
              <a:t>Optional Video (42 mins)</a:t>
            </a:r>
            <a:endParaRPr lang="en-US"/>
          </a:p>
          <a:p>
            <a:pPr marL="171450" indent="-171450">
              <a:buFont typeface="Arial" panose="020B0604020202020204" pitchFamily="34" charset="0"/>
              <a:buChar char="•"/>
            </a:pPr>
            <a:r>
              <a:rPr lang="en-US"/>
              <a:t>Shape and Spatial Awareness </a:t>
            </a:r>
            <a:r>
              <a:rPr lang="en-US">
                <a:hlinkClick r:id="rId3"/>
              </a:rPr>
              <a:t>https://youtu.be/dxu-YBYf_Yk</a:t>
            </a:r>
            <a:endParaRPr lang="en-US" dirty="0"/>
          </a:p>
          <a:p>
            <a:endParaRPr lang="en-US">
              <a:ea typeface="Calibri"/>
              <a:cs typeface="Calibri"/>
            </a:endParaRPr>
          </a:p>
          <a:p>
            <a:r>
              <a:rPr lang="en-US" b="1">
                <a:ea typeface="Calibri"/>
                <a:cs typeface="Calibri"/>
              </a:rPr>
              <a:t>Optional Discussion</a:t>
            </a:r>
          </a:p>
          <a:p>
            <a:pPr marL="171450" indent="-171450">
              <a:buFont typeface="Arial" panose="020B0604020202020204" pitchFamily="34" charset="0"/>
              <a:buChar char="•"/>
            </a:pPr>
            <a:r>
              <a:rPr lang="en-US">
                <a:ea typeface="Calibri"/>
                <a:cs typeface="Calibri"/>
              </a:rPr>
              <a:t>What activities (including stories) could support children's use of positional and directional understanding and language? (E.g. map reading, scavenger hunts, construction, cloud watching, parachute play, etc.)</a:t>
            </a:r>
            <a:endParaRPr lang="en-US" dirty="0">
              <a:ea typeface="Calibri"/>
              <a:cs typeface="Calibri"/>
            </a:endParaRPr>
          </a:p>
          <a:p>
            <a:endParaRPr lang="en-US">
              <a:ea typeface="Calibri"/>
              <a:cs typeface="Calibri"/>
            </a:endParaRPr>
          </a:p>
          <a:p>
            <a:r>
              <a:rPr lang="en-US" b="1">
                <a:ea typeface="Calibri"/>
                <a:cs typeface="Calibri"/>
              </a:rPr>
              <a:t>Handout for practitioners</a:t>
            </a:r>
          </a:p>
          <a:p>
            <a:pPr marL="171450" indent="-171450">
              <a:buFont typeface="Arial" panose="020B0604020202020204" pitchFamily="34" charset="0"/>
              <a:buChar char="•"/>
            </a:pPr>
            <a:r>
              <a:rPr lang="en-US">
                <a:ea typeface="Calibri"/>
                <a:cs typeface="Calibri"/>
              </a:rPr>
              <a:t>Stages of Block Play</a:t>
            </a:r>
            <a:endParaRPr lang="en-US" dirty="0">
              <a:ea typeface="Calibri"/>
              <a:cs typeface="Calibri"/>
            </a:endParaRPr>
          </a:p>
        </p:txBody>
      </p:sp>
      <p:sp>
        <p:nvSpPr>
          <p:cNvPr id="4" name="Slide Number Placeholder 3"/>
          <p:cNvSpPr>
            <a:spLocks noGrp="1"/>
          </p:cNvSpPr>
          <p:nvPr>
            <p:ph type="sldNum" sz="quarter" idx="5"/>
          </p:nvPr>
        </p:nvSpPr>
        <p:spPr/>
        <p:txBody>
          <a:bodyPr/>
          <a:lstStyle/>
          <a:p>
            <a:pPr>
              <a:defRPr/>
            </a:pPr>
            <a:fld id="{83741C62-5C5D-473D-9A17-1D1993267808}" type="slidenum">
              <a:rPr lang="en-GB"/>
              <a:pPr>
                <a:defRPr/>
              </a:pPr>
              <a:t>10</a:t>
            </a:fld>
            <a:endParaRPr lang="en-GB"/>
          </a:p>
        </p:txBody>
      </p:sp>
    </p:spTree>
    <p:extLst>
      <p:ext uri="{BB962C8B-B14F-4D97-AF65-F5344CB8AC3E}">
        <p14:creationId xmlns:p14="http://schemas.microsoft.com/office/powerpoint/2010/main" val="41254665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Pattern understanding involves noticing, identifying, talking about and creating patterns. Noticing patterns where the order of some items (including sounds and actions) is continually duplicated to form a unit of repeat to generate a pattern (repeating patterns). For example, clap, click, clap click... with clap, click being the unit of repeat in this pattern. </a:t>
            </a:r>
          </a:p>
          <a:p>
            <a:endParaRPr lang="en-US">
              <a:ea typeface="Calibri"/>
              <a:cs typeface="Calibri"/>
            </a:endParaRPr>
          </a:p>
          <a:p>
            <a:r>
              <a:rPr lang="en-GB"/>
              <a:t>The key idea to pattern is noticing regularity or sameness. </a:t>
            </a:r>
            <a:endParaRPr lang="en-US"/>
          </a:p>
          <a:p>
            <a:endParaRPr lang="en-GB"/>
          </a:p>
          <a:p>
            <a:r>
              <a:rPr lang="en-GB"/>
              <a:t>Pattern awareness has been found by researchers to be a better predictor than number understanding of children's maths achievement.</a:t>
            </a:r>
            <a:endParaRPr lang="en-US">
              <a:cs typeface="Calibri"/>
            </a:endParaRPr>
          </a:p>
          <a:p>
            <a:endParaRPr lang="en-US">
              <a:cs typeface="Calibri"/>
            </a:endParaRPr>
          </a:p>
          <a:p>
            <a:r>
              <a:rPr lang="en-US" b="1"/>
              <a:t>Optional Video (17 mins)</a:t>
            </a:r>
            <a:endParaRPr lang="en-US"/>
          </a:p>
          <a:p>
            <a:pPr marL="171450" indent="-171450">
              <a:buFont typeface="Arial" panose="020B0604020202020204" pitchFamily="34" charset="0"/>
              <a:buChar char="•"/>
            </a:pPr>
            <a:r>
              <a:rPr lang="en-US"/>
              <a:t>Pattern </a:t>
            </a:r>
            <a:r>
              <a:rPr lang="en-US">
                <a:hlinkClick r:id="rId3"/>
              </a:rPr>
              <a:t>https://youtu.be/Tab6Ug89RFQ</a:t>
            </a:r>
            <a:endParaRPr lang="en-US" dirty="0"/>
          </a:p>
          <a:p>
            <a:endParaRPr lang="en-US">
              <a:ea typeface="Calibri"/>
              <a:cs typeface="Calibri"/>
            </a:endParaRPr>
          </a:p>
          <a:p>
            <a:r>
              <a:rPr lang="en-US" b="1">
                <a:ea typeface="Calibri"/>
                <a:cs typeface="Calibri"/>
              </a:rPr>
              <a:t>Handout for Practitioner</a:t>
            </a:r>
          </a:p>
          <a:p>
            <a:pPr marL="171450" indent="-171450">
              <a:buFont typeface="Arial" panose="020B0604020202020204" pitchFamily="34" charset="0"/>
              <a:buChar char="•"/>
            </a:pPr>
            <a:r>
              <a:rPr lang="en-US">
                <a:ea typeface="Calibri"/>
                <a:cs typeface="Calibri"/>
              </a:rPr>
              <a:t>NCETM Typical Progression </a:t>
            </a:r>
            <a:endParaRPr lang="en-US" dirty="0">
              <a:ea typeface="Calibri"/>
              <a:cs typeface="Calibri"/>
            </a:endParaRPr>
          </a:p>
          <a:p>
            <a:endParaRPr lang="en-US">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pPr>
              <a:defRPr/>
            </a:pPr>
            <a:fld id="{83741C62-5C5D-473D-9A17-1D1993267808}" type="slidenum">
              <a:rPr lang="en-GB" smtClean="0"/>
              <a:pPr>
                <a:defRPr/>
              </a:pPr>
              <a:t>11</a:t>
            </a:fld>
            <a:endParaRPr lang="en-GB"/>
          </a:p>
        </p:txBody>
      </p:sp>
    </p:spTree>
    <p:extLst>
      <p:ext uri="{BB962C8B-B14F-4D97-AF65-F5344CB8AC3E}">
        <p14:creationId xmlns:p14="http://schemas.microsoft.com/office/powerpoint/2010/main" val="15384040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Measuring relates to comparing objects based on different attributes such as length, weight, size, capacity and time as a preliminary to using units to compare later.</a:t>
            </a:r>
            <a:endParaRPr lang="en-US" dirty="0"/>
          </a:p>
          <a:p>
            <a:endParaRPr lang="en-US" dirty="0">
              <a:ea typeface="Calibri"/>
              <a:cs typeface="Calibri"/>
            </a:endParaRPr>
          </a:p>
          <a:p>
            <a:r>
              <a:rPr lang="en-US" b="1" dirty="0"/>
              <a:t>Optional Video (23 mins)</a:t>
            </a:r>
            <a:endParaRPr lang="en-US" dirty="0"/>
          </a:p>
          <a:p>
            <a:pPr marL="171450" indent="-171450">
              <a:buFont typeface="Arial" panose="020B0604020202020204" pitchFamily="34" charset="0"/>
              <a:buChar char="•"/>
            </a:pPr>
            <a:r>
              <a:rPr lang="en-US" dirty="0"/>
              <a:t>Measures </a:t>
            </a:r>
            <a:r>
              <a:rPr lang="en-US" dirty="0">
                <a:hlinkClick r:id="rId3"/>
              </a:rPr>
              <a:t>https://youtu.be/SOLy5QZQkV4</a:t>
            </a:r>
            <a:endParaRPr lang="en-US" dirty="0">
              <a:ea typeface="Calibri"/>
              <a:cs typeface="Calibri"/>
            </a:endParaRPr>
          </a:p>
          <a:p>
            <a:endParaRPr lang="en-US" dirty="0">
              <a:ea typeface="Calibri"/>
              <a:cs typeface="Calibri"/>
            </a:endParaRPr>
          </a:p>
          <a:p>
            <a:endParaRPr lang="en-US" dirty="0">
              <a:ea typeface="Calibri"/>
              <a:cs typeface="Calibri"/>
            </a:endParaRPr>
          </a:p>
          <a:p>
            <a:r>
              <a:rPr lang="en-US" b="1" dirty="0">
                <a:ea typeface="Calibri"/>
                <a:cs typeface="Calibri"/>
              </a:rPr>
              <a:t>Optional discussion</a:t>
            </a:r>
          </a:p>
          <a:p>
            <a:pPr marL="171450" indent="-171450">
              <a:buFont typeface="Arial" panose="020B0604020202020204" pitchFamily="34" charset="0"/>
              <a:buChar char="•"/>
            </a:pPr>
            <a:r>
              <a:rPr lang="en-US" dirty="0">
                <a:ea typeface="Calibri"/>
                <a:cs typeface="Calibri"/>
              </a:rPr>
              <a:t>How could we make water or sand play more purposeful at times and include more maths? Can you think of a problem to solve which you could present to children at the water tray?</a:t>
            </a:r>
          </a:p>
          <a:p>
            <a:r>
              <a:rPr lang="en-US" dirty="0">
                <a:ea typeface="Calibri"/>
                <a:cs typeface="Calibri"/>
              </a:rPr>
              <a:t>Or </a:t>
            </a:r>
          </a:p>
          <a:p>
            <a:pPr marL="171450" indent="-171450">
              <a:buFont typeface="Arial" panose="020B0604020202020204" pitchFamily="34" charset="0"/>
              <a:buChar char="•"/>
            </a:pPr>
            <a:r>
              <a:rPr lang="en-US" dirty="0">
                <a:ea typeface="Calibri"/>
                <a:cs typeface="Calibri"/>
              </a:rPr>
              <a:t>How can we support the understanding of capacity during snack time?</a:t>
            </a:r>
          </a:p>
        </p:txBody>
      </p:sp>
      <p:sp>
        <p:nvSpPr>
          <p:cNvPr id="4" name="Slide Number Placeholder 3"/>
          <p:cNvSpPr>
            <a:spLocks noGrp="1"/>
          </p:cNvSpPr>
          <p:nvPr>
            <p:ph type="sldNum" sz="quarter" idx="5"/>
          </p:nvPr>
        </p:nvSpPr>
        <p:spPr/>
        <p:txBody>
          <a:bodyPr/>
          <a:lstStyle/>
          <a:p>
            <a:pPr>
              <a:defRPr/>
            </a:pPr>
            <a:fld id="{83741C62-5C5D-473D-9A17-1D1993267808}" type="slidenum">
              <a:rPr lang="en-GB" smtClean="0"/>
              <a:pPr>
                <a:defRPr/>
              </a:pPr>
              <a:t>12</a:t>
            </a:fld>
            <a:endParaRPr lang="en-GB"/>
          </a:p>
        </p:txBody>
      </p:sp>
    </p:spTree>
    <p:extLst>
      <p:ext uri="{BB962C8B-B14F-4D97-AF65-F5344CB8AC3E}">
        <p14:creationId xmlns:p14="http://schemas.microsoft.com/office/powerpoint/2010/main" val="15711691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Ask staff to take some time to complete </a:t>
            </a:r>
            <a:r>
              <a:rPr lang="en-US" dirty="0">
                <a:ea typeface="Calibri"/>
                <a:cs typeface="Calibri"/>
              </a:rPr>
              <a:t>the knowledge check questions.</a:t>
            </a:r>
            <a:endParaRPr lang="en-US">
              <a:ea typeface="Calibri"/>
              <a:cs typeface="Calibri"/>
            </a:endParaRPr>
          </a:p>
          <a:p>
            <a:r>
              <a:rPr lang="en-US">
                <a:ea typeface="Calibri"/>
                <a:cs typeface="Calibri"/>
              </a:rPr>
              <a:t>Handout the answer sheet for them to check their answers after the session</a:t>
            </a:r>
            <a:r>
              <a:rPr lang="en-US" dirty="0">
                <a:ea typeface="Calibri"/>
                <a:cs typeface="Calibri"/>
              </a:rPr>
              <a:t>.</a:t>
            </a:r>
            <a:r>
              <a:rPr lang="en-US">
                <a:ea typeface="Calibri"/>
                <a:cs typeface="Calibri"/>
              </a:rPr>
              <a:t> </a:t>
            </a:r>
          </a:p>
          <a:p>
            <a:endParaRPr lang="en-US">
              <a:ea typeface="Calibri"/>
              <a:cs typeface="Calibri"/>
            </a:endParaRPr>
          </a:p>
          <a:p>
            <a:r>
              <a:rPr lang="en-US" b="1">
                <a:ea typeface="Calibri"/>
                <a:cs typeface="Calibri"/>
              </a:rPr>
              <a:t>Handouts for practitioners </a:t>
            </a:r>
          </a:p>
          <a:p>
            <a:pPr marL="171450" indent="-171450">
              <a:buFont typeface="Arial" panose="020B0604020202020204" pitchFamily="34" charset="0"/>
              <a:buChar char="•"/>
            </a:pPr>
            <a:r>
              <a:rPr lang="en-US">
                <a:ea typeface="Calibri"/>
                <a:cs typeface="Calibri"/>
              </a:rPr>
              <a:t>Knowledge check sheet</a:t>
            </a:r>
          </a:p>
          <a:p>
            <a:pPr marL="171450" indent="-171450">
              <a:buFont typeface="Arial" panose="020B0604020202020204" pitchFamily="34" charset="0"/>
              <a:buChar char="•"/>
            </a:pPr>
            <a:r>
              <a:rPr lang="en-US">
                <a:ea typeface="Calibri"/>
                <a:cs typeface="Calibri"/>
              </a:rPr>
              <a:t>Answer sheet</a:t>
            </a:r>
            <a:endParaRPr lang="en-US" dirty="0">
              <a:ea typeface="Calibri"/>
              <a:cs typeface="Calibri"/>
            </a:endParaRPr>
          </a:p>
          <a:p>
            <a:endParaRPr lang="en-US">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pPr>
              <a:defRPr/>
            </a:pPr>
            <a:fld id="{83741C62-5C5D-473D-9A17-1D1993267808}" type="slidenum">
              <a:rPr lang="en-GB"/>
              <a:pPr>
                <a:defRPr/>
              </a:pPr>
              <a:t>13</a:t>
            </a:fld>
            <a:endParaRPr lang="en-GB"/>
          </a:p>
        </p:txBody>
      </p:sp>
    </p:spTree>
    <p:extLst>
      <p:ext uri="{BB962C8B-B14F-4D97-AF65-F5344CB8AC3E}">
        <p14:creationId xmlns:p14="http://schemas.microsoft.com/office/powerpoint/2010/main" val="36578762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a:xfrm>
            <a:off x="266440" y="2378748"/>
            <a:ext cx="6403912" cy="9470252"/>
          </a:xfrm>
        </p:spPr>
        <p:txBody>
          <a:bodyPr/>
          <a:lstStyle/>
          <a:p>
            <a:r>
              <a:rPr lang="en-US" dirty="0"/>
              <a:t>(Thank everyone for attending and engaging with the presentation). </a:t>
            </a:r>
          </a:p>
          <a:p>
            <a:endParaRPr lang="en-US" dirty="0"/>
          </a:p>
          <a:p>
            <a:r>
              <a:rPr lang="en-US" dirty="0"/>
              <a:t>For the next part of our Maths Champions journey, we will conduct an audit of our learning environment in relation to our maths provision and also audits of our own confidence in supporting mathematical development. This will help us understand where we are starting from and what plan what we want to do to make improvements. </a:t>
            </a:r>
            <a:endParaRPr lang="en-US" dirty="0">
              <a:cs typeface="Calibri"/>
            </a:endParaRPr>
          </a:p>
          <a:p>
            <a:endParaRPr lang="en-US" dirty="0">
              <a:cs typeface="Calibri"/>
            </a:endParaRPr>
          </a:p>
          <a:p>
            <a:r>
              <a:rPr lang="en-US" dirty="0">
                <a:cs typeface="Calibri"/>
              </a:rPr>
              <a:t>(Explain how you will be implementing the audit process, e.g. sitting with individual staff members to talk through and complete the confidence audit etc.)</a:t>
            </a:r>
          </a:p>
          <a:p>
            <a:endParaRPr lang="en-US" dirty="0">
              <a:cs typeface="Calibri"/>
            </a:endParaRPr>
          </a:p>
          <a:p>
            <a:r>
              <a:rPr lang="en-US" dirty="0">
                <a:cs typeface="Calibri"/>
              </a:rPr>
              <a:t>We will then use the audit information to select some goals for the setting. </a:t>
            </a:r>
          </a:p>
          <a:p>
            <a:endParaRPr lang="en-US" dirty="0">
              <a:cs typeface="Calibri"/>
            </a:endParaRPr>
          </a:p>
          <a:p>
            <a:r>
              <a:rPr lang="en-US" dirty="0">
                <a:cs typeface="Calibri"/>
              </a:rPr>
              <a:t>(Explain how you will share the audit information and action plans. You may wish to involve the staff in the formation of the goals). </a:t>
            </a:r>
          </a:p>
          <a:p>
            <a:endParaRPr lang="en-US" dirty="0">
              <a:cs typeface="Calibri"/>
            </a:endParaRPr>
          </a:p>
          <a:p>
            <a:r>
              <a:rPr lang="en-US" dirty="0">
                <a:cs typeface="Calibri"/>
              </a:rPr>
              <a:t>Share the date that you aim to complete the audits. </a:t>
            </a:r>
          </a:p>
          <a:p>
            <a:endParaRPr lang="en-US" dirty="0">
              <a:cs typeface="Calibri"/>
            </a:endParaRPr>
          </a:p>
          <a:p>
            <a:r>
              <a:rPr lang="en-US" dirty="0">
                <a:cs typeface="Calibri"/>
              </a:rPr>
              <a:t>Ask the staff if they have any questions.</a:t>
            </a:r>
          </a:p>
          <a:p>
            <a:endParaRPr lang="en-US" dirty="0">
              <a:cs typeface="Calibri"/>
            </a:endParaRPr>
          </a:p>
          <a:p>
            <a:r>
              <a:rPr lang="en-US" b="1" dirty="0">
                <a:cs typeface="Calibri"/>
              </a:rPr>
              <a:t>Handout for practitioners</a:t>
            </a:r>
          </a:p>
          <a:p>
            <a:pPr marL="171450" indent="-171450">
              <a:buFont typeface="Arial" panose="020B0604020202020204" pitchFamily="34" charset="0"/>
              <a:buChar char="•"/>
            </a:pPr>
            <a:r>
              <a:rPr lang="en-US" dirty="0">
                <a:cs typeface="Calibri"/>
              </a:rPr>
              <a:t>Learning environment audit</a:t>
            </a:r>
          </a:p>
          <a:p>
            <a:pPr marL="171450" indent="-171450">
              <a:buFont typeface="Arial" panose="020B0604020202020204" pitchFamily="34" charset="0"/>
              <a:buChar char="•"/>
            </a:pPr>
            <a:r>
              <a:rPr lang="en-US" dirty="0">
                <a:cs typeface="Calibri"/>
              </a:rPr>
              <a:t>Staff confidence audit</a:t>
            </a:r>
          </a:p>
        </p:txBody>
      </p:sp>
      <p:sp>
        <p:nvSpPr>
          <p:cNvPr id="4" name="Slide Number Placeholder 3"/>
          <p:cNvSpPr>
            <a:spLocks noGrp="1"/>
          </p:cNvSpPr>
          <p:nvPr>
            <p:ph type="sldNum" sz="quarter" idx="10"/>
          </p:nvPr>
        </p:nvSpPr>
        <p:spPr>
          <a:xfrm>
            <a:off x="5934270" y="9285884"/>
            <a:ext cx="3037840" cy="464820"/>
          </a:xfrm>
        </p:spPr>
        <p:txBody>
          <a:bodyPr/>
          <a:lstStyle/>
          <a:p>
            <a:pPr>
              <a:defRPr/>
            </a:pPr>
            <a:fld id="{83741C62-5C5D-473D-9A17-1D1993267808}" type="slidenum">
              <a:rPr lang="en-GB" smtClean="0"/>
              <a:pPr>
                <a:defRPr/>
              </a:pPr>
              <a:t>14</a:t>
            </a:fld>
            <a:endParaRPr lang="en-GB"/>
          </a:p>
        </p:txBody>
      </p:sp>
      <p:sp>
        <p:nvSpPr>
          <p:cNvPr id="7" name="Slide Image Placeholder 1"/>
          <p:cNvSpPr>
            <a:spLocks noGrp="1" noRot="1" noChangeAspect="1"/>
          </p:cNvSpPr>
          <p:nvPr>
            <p:ph type="sldImg" idx="2"/>
          </p:nvPr>
        </p:nvSpPr>
        <p:spPr>
          <a:xfrm>
            <a:off x="784225" y="412750"/>
            <a:ext cx="2427288" cy="1819275"/>
          </a:xfrm>
        </p:spPr>
      </p:sp>
    </p:spTree>
    <p:extLst>
      <p:ext uri="{BB962C8B-B14F-4D97-AF65-F5344CB8AC3E}">
        <p14:creationId xmlns:p14="http://schemas.microsoft.com/office/powerpoint/2010/main" val="20009638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766888" y="471488"/>
            <a:ext cx="3476625" cy="2606675"/>
          </a:xfrm>
        </p:spPr>
      </p:sp>
      <p:sp>
        <p:nvSpPr>
          <p:cNvPr id="3" name="Notes Placeholder 2"/>
          <p:cNvSpPr>
            <a:spLocks noGrp="1"/>
          </p:cNvSpPr>
          <p:nvPr>
            <p:ph type="body" idx="1"/>
          </p:nvPr>
        </p:nvSpPr>
        <p:spPr>
          <a:xfrm>
            <a:off x="264840" y="3208040"/>
            <a:ext cx="6183087" cy="4414176"/>
          </a:xfrm>
        </p:spPr>
        <p:txBody>
          <a:bodyPr/>
          <a:lstStyle/>
          <a:p>
            <a:r>
              <a:rPr lang="en-US">
                <a:ea typeface="Calibri"/>
                <a:cs typeface="Calibri"/>
              </a:rPr>
              <a:t>Read or ask staff to read the aims </a:t>
            </a:r>
          </a:p>
          <a:p>
            <a:endParaRPr lang="en-US"/>
          </a:p>
          <a:p>
            <a:r>
              <a:rPr lang="en-US" dirty="0"/>
              <a:t>There will be a little knowledge check in the form of a few questions toward the end of the session. This is to help you reflect on what areas you feel confident in and where you might want to develop your knowledge and confidence further. </a:t>
            </a:r>
          </a:p>
          <a:p>
            <a:endParaRPr lang="en-US"/>
          </a:p>
          <a:p>
            <a:endParaRPr lang="en-US"/>
          </a:p>
        </p:txBody>
      </p:sp>
    </p:spTree>
    <p:extLst>
      <p:ext uri="{BB962C8B-B14F-4D97-AF65-F5344CB8AC3E}">
        <p14:creationId xmlns:p14="http://schemas.microsoft.com/office/powerpoint/2010/main" val="11732049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849438" y="395288"/>
            <a:ext cx="3475037" cy="2606675"/>
          </a:xfrm>
        </p:spPr>
      </p:sp>
      <p:sp>
        <p:nvSpPr>
          <p:cNvPr id="3" name="Notes Placeholder 2"/>
          <p:cNvSpPr>
            <a:spLocks noGrp="1"/>
          </p:cNvSpPr>
          <p:nvPr>
            <p:ph type="body" idx="1"/>
          </p:nvPr>
        </p:nvSpPr>
        <p:spPr>
          <a:xfrm>
            <a:off x="264840" y="3064024"/>
            <a:ext cx="6126450" cy="5765942"/>
          </a:xfrm>
        </p:spPr>
        <p:txBody>
          <a:bodyPr/>
          <a:lstStyle/>
          <a:p>
            <a:pPr eaLnBrk="1" hangingPunct="1">
              <a:spcBef>
                <a:spcPct val="0"/>
              </a:spcBef>
              <a:defRPr/>
            </a:pPr>
            <a:r>
              <a:rPr lang="en-GB" sz="1800">
                <a:solidFill>
                  <a:prstClr val="black"/>
                </a:solidFill>
                <a:latin typeface="Calibri"/>
                <a:ea typeface="Calibri"/>
                <a:cs typeface="Calibri"/>
              </a:rPr>
              <a:t>Read slide </a:t>
            </a:r>
          </a:p>
          <a:p>
            <a:pPr>
              <a:spcBef>
                <a:spcPct val="0"/>
              </a:spcBef>
              <a:defRPr/>
            </a:pPr>
            <a:endParaRPr lang="en-GB" sz="1800">
              <a:solidFill>
                <a:prstClr val="black"/>
              </a:solidFill>
              <a:latin typeface="Calibri" pitchFamily="34" charset="0"/>
              <a:ea typeface="Calibri"/>
              <a:cs typeface="Calibri"/>
            </a:endParaRPr>
          </a:p>
          <a:p>
            <a:pPr>
              <a:spcBef>
                <a:spcPct val="0"/>
              </a:spcBef>
              <a:defRPr/>
            </a:pPr>
            <a:endParaRPr lang="en-GB" sz="1800">
              <a:solidFill>
                <a:prstClr val="black"/>
              </a:solidFill>
              <a:latin typeface="Calibri" pitchFamily="34" charset="0"/>
              <a:ea typeface="Calibri"/>
              <a:cs typeface="Calibri"/>
            </a:endParaRPr>
          </a:p>
          <a:p>
            <a:pPr>
              <a:spcBef>
                <a:spcPct val="0"/>
              </a:spcBef>
              <a:defRPr/>
            </a:pPr>
            <a:endParaRPr lang="en-GB" sz="1800">
              <a:solidFill>
                <a:prstClr val="black"/>
              </a:solidFill>
              <a:latin typeface="Calibri" pitchFamily="34" charset="0"/>
              <a:ea typeface="Calibri"/>
              <a:cs typeface="Calibri"/>
            </a:endParaRPr>
          </a:p>
        </p:txBody>
      </p:sp>
      <p:sp>
        <p:nvSpPr>
          <p:cNvPr id="4" name="Slide Number Placeholder 3"/>
          <p:cNvSpPr>
            <a:spLocks noGrp="1"/>
          </p:cNvSpPr>
          <p:nvPr>
            <p:ph type="sldNum" sz="quarter" idx="10"/>
          </p:nvPr>
        </p:nvSpPr>
        <p:spPr/>
        <p:txBody>
          <a:bodyPr/>
          <a:lstStyle/>
          <a:p>
            <a:pPr>
              <a:defRPr/>
            </a:pPr>
            <a:fld id="{83741C62-5C5D-473D-9A17-1D1993267808}" type="slidenum">
              <a:rPr lang="en-GB" smtClean="0"/>
              <a:pPr>
                <a:defRPr/>
              </a:pPr>
              <a:t>3</a:t>
            </a:fld>
            <a:endParaRPr lang="en-GB"/>
          </a:p>
        </p:txBody>
      </p:sp>
    </p:spTree>
    <p:extLst>
      <p:ext uri="{BB962C8B-B14F-4D97-AF65-F5344CB8AC3E}">
        <p14:creationId xmlns:p14="http://schemas.microsoft.com/office/powerpoint/2010/main" val="36173424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3668" rtl="0" eaLnBrk="0" fontAlgn="base" latinLnBrk="0" hangingPunct="0">
              <a:lnSpc>
                <a:spcPct val="100000"/>
              </a:lnSpc>
              <a:spcBef>
                <a:spcPct val="30000"/>
              </a:spcBef>
              <a:spcAft>
                <a:spcPct val="0"/>
              </a:spcAft>
              <a:buClrTx/>
              <a:buSzTx/>
              <a:buFontTx/>
              <a:buNone/>
              <a:tabLst/>
              <a:defRPr/>
            </a:pPr>
            <a:r>
              <a:rPr lang="en-US" sz="1200" dirty="0">
                <a:effectLst/>
                <a:latin typeface="Segoe UI" panose="020B0502040204020203" pitchFamily="34" charset="0"/>
              </a:rPr>
              <a:t>Throughout the Maths Champions Programme </a:t>
            </a:r>
            <a:r>
              <a:rPr kumimoji="0" lang="en-US" sz="1200" b="0" i="0" u="none" strike="noStrike" kern="1200" cap="none" spc="0" normalizeH="0" baseline="0" noProof="0" dirty="0">
                <a:ln>
                  <a:noFill/>
                </a:ln>
                <a:solidFill>
                  <a:srgbClr val="000000"/>
                </a:solidFill>
                <a:effectLst/>
                <a:uLnTx/>
                <a:uFillTx/>
                <a:latin typeface="Calibri"/>
                <a:ea typeface="+mn-ea"/>
                <a:cs typeface="Arial" panose="020B0604020202020204" pitchFamily="34" charset="0"/>
              </a:rPr>
              <a:t>there are key areas of maths learning that help children to develop strong number sense, shape and spatial awareness and their understanding of pattern and measures. Many of these areas cross over and interlink. This session will help to define each of these key areas so as a team we can look at what opportunities we currently offer and what new experiences we could offer moving forward. </a:t>
            </a:r>
          </a:p>
          <a:p>
            <a:pPr marL="0" marR="0" lvl="0" indent="0" algn="l" defTabSz="913668" rtl="0" eaLnBrk="0" fontAlgn="base" latinLnBrk="0" hangingPunct="0">
              <a:lnSpc>
                <a:spcPct val="100000"/>
              </a:lnSpc>
              <a:spcBef>
                <a:spcPct val="30000"/>
              </a:spcBef>
              <a:spcAft>
                <a:spcPct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Calibri"/>
              <a:ea typeface="+mn-ea"/>
              <a:cs typeface="Arial" panose="020B0604020202020204" pitchFamily="34" charset="0"/>
            </a:endParaRPr>
          </a:p>
          <a:p>
            <a:pPr marL="0" marR="0" lvl="0" indent="0" algn="l" defTabSz="913668" rtl="0" eaLnBrk="0" fontAlgn="base" latinLnBrk="0" hangingPunct="0">
              <a:lnSpc>
                <a:spcPct val="100000"/>
              </a:lnSpc>
              <a:spcBef>
                <a:spcPct val="30000"/>
              </a:spcBef>
              <a:spcAft>
                <a:spcPct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Calibri"/>
                <a:ea typeface="+mn-ea"/>
                <a:cs typeface="Arial" panose="020B0604020202020204" pitchFamily="34" charset="0"/>
              </a:rPr>
              <a:t>Handouts for practitioner </a:t>
            </a:r>
          </a:p>
          <a:p>
            <a:pPr marL="171450" indent="-171450" defTabSz="913668">
              <a:buFont typeface="Arial" panose="020B0604020202020204" pitchFamily="34" charset="0"/>
              <a:buChar char="•"/>
              <a:defRPr/>
            </a:pPr>
            <a:r>
              <a:rPr lang="en-US" dirty="0">
                <a:solidFill>
                  <a:srgbClr val="000000"/>
                </a:solidFill>
                <a:latin typeface="Calibri"/>
                <a:cs typeface="Calibri"/>
              </a:rPr>
              <a:t>Glossary of key terms</a:t>
            </a:r>
          </a:p>
          <a:p>
            <a:pPr marL="171450" indent="-171450" defTabSz="913668">
              <a:buFont typeface="Arial" panose="020B0604020202020204" pitchFamily="34" charset="0"/>
              <a:buChar char="•"/>
              <a:defRPr/>
            </a:pPr>
            <a:r>
              <a:rPr lang="en-US" dirty="0">
                <a:solidFill>
                  <a:srgbClr val="000000"/>
                </a:solidFill>
                <a:latin typeface="Calibri"/>
                <a:cs typeface="Calibri"/>
              </a:rPr>
              <a:t>Key</a:t>
            </a:r>
            <a:r>
              <a:rPr kumimoji="0" lang="en-US" sz="1200" b="0" i="0" u="none" strike="noStrike" kern="1200" cap="none" spc="0" normalizeH="0" baseline="0" noProof="0" dirty="0">
                <a:ln>
                  <a:noFill/>
                </a:ln>
                <a:solidFill>
                  <a:srgbClr val="000000"/>
                </a:solidFill>
                <a:effectLst/>
                <a:uLnTx/>
                <a:uFillTx/>
                <a:latin typeface="Calibri"/>
                <a:ea typeface="+mn-ea"/>
                <a:cs typeface="Calibri"/>
              </a:rPr>
              <a:t> areas maths big memo cards</a:t>
            </a:r>
            <a:endParaRPr lang="en-US" sz="1200" b="0" i="0" u="none" strike="noStrike" kern="1200" cap="none" spc="0" normalizeH="0" baseline="0" noProof="0" dirty="0">
              <a:ln>
                <a:noFill/>
              </a:ln>
              <a:solidFill>
                <a:srgbClr val="000000"/>
              </a:solidFill>
              <a:effectLst/>
              <a:uLnTx/>
              <a:uFillTx/>
              <a:latin typeface="Calibri"/>
              <a:ea typeface="Calibri"/>
              <a:cs typeface="Calibri"/>
            </a:endParaRPr>
          </a:p>
          <a:p>
            <a:pPr marL="0" marR="0" lvl="0" indent="0" algn="l" defTabSz="913668">
              <a:lnSpc>
                <a:spcPct val="100000"/>
              </a:lnSpc>
              <a:spcBef>
                <a:spcPct val="30000"/>
              </a:spcBef>
              <a:spcAft>
                <a:spcPct val="0"/>
              </a:spcAft>
              <a:buClrTx/>
              <a:buSzTx/>
              <a:buFontTx/>
              <a:buNone/>
              <a:tabLst/>
              <a:defRPr/>
            </a:pPr>
            <a:endParaRPr lang="en-US" sz="1200" b="0" i="0" u="none" strike="noStrike" kern="1200" cap="none" spc="0" normalizeH="0" baseline="0" noProof="0" dirty="0">
              <a:ln>
                <a:noFill/>
              </a:ln>
              <a:solidFill>
                <a:srgbClr val="000000"/>
              </a:solidFill>
              <a:effectLst/>
              <a:uLnTx/>
              <a:uFillTx/>
              <a:latin typeface="Calibri"/>
              <a:ea typeface="Calibri"/>
              <a:cs typeface="Calibri"/>
            </a:endParaRPr>
          </a:p>
          <a:p>
            <a:pPr defTabSz="913668">
              <a:defRPr/>
            </a:pPr>
            <a:endParaRPr lang="en-GB" dirty="0">
              <a:solidFill>
                <a:srgbClr val="000000"/>
              </a:solidFill>
              <a:latin typeface="Calibri"/>
              <a:ea typeface="Calibri"/>
              <a:cs typeface="Arial" panose="020B0604020202020204" pitchFamily="34"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3741C62-5C5D-473D-9A17-1D1993267808}"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604091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Number sense comparison refers to the understanding of the relative size of number. Estimating and comparing amounts, </a:t>
            </a:r>
            <a:r>
              <a:rPr lang="en-US" dirty="0" err="1"/>
              <a:t>recognising</a:t>
            </a:r>
            <a:r>
              <a:rPr lang="en-US" dirty="0"/>
              <a:t> changes in numbers and estimating numbers of things.</a:t>
            </a:r>
          </a:p>
          <a:p>
            <a:endParaRPr lang="en-US" dirty="0"/>
          </a:p>
          <a:p>
            <a:r>
              <a:rPr lang="en-US" dirty="0"/>
              <a:t>Comparison starts very early on as babies' attention is naturally drawn to groups with larger amounts. Through experience they then begin to compare and recognise changes in numbers of things, using words like more, lots or ‘same’. This then leads to the use</a:t>
            </a:r>
            <a:r>
              <a:rPr lang="en-US" baseline="0" dirty="0"/>
              <a:t> of</a:t>
            </a:r>
            <a:r>
              <a:rPr lang="en-US" dirty="0"/>
              <a:t> number names and symbols when comparing numbers and estimating. For example, five is more than two but 20 is a lot more than three.</a:t>
            </a:r>
            <a:endParaRPr lang="en-US" dirty="0">
              <a:ea typeface="Calibri"/>
              <a:cs typeface="Calibri"/>
            </a:endParaRPr>
          </a:p>
          <a:p>
            <a:endParaRPr lang="en-US" dirty="0">
              <a:ea typeface="Calibri"/>
              <a:cs typeface="Calibri"/>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800" b="1" dirty="0">
                <a:ea typeface="Calibri"/>
                <a:cs typeface="Calibri"/>
              </a:rPr>
              <a:t>Optional Video (12 mins)</a:t>
            </a:r>
            <a:endParaRPr lang="en-US" sz="1800" b="1" dirty="0"/>
          </a:p>
          <a:p>
            <a:pPr marL="285750" marR="0" lvl="0" indent="-2857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GB" sz="1800" kern="0" dirty="0">
                <a:effectLst/>
                <a:latin typeface="Times New Roman" panose="02020603050405020304" pitchFamily="18" charset="0"/>
                <a:ea typeface="Times New Roman" panose="02020603050405020304" pitchFamily="18" charset="0"/>
                <a:cs typeface="Times New Roman" panose="02020603050405020304" pitchFamily="18" charset="0"/>
              </a:rPr>
              <a:t>Comparison  </a:t>
            </a:r>
            <a:r>
              <a:rPr lang="en-GB" sz="1800" kern="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hlinkClick r:id="rId3" tooltip="https://youtu.be/ho_b--flp8g"/>
              </a:rPr>
              <a:t>https://youtu.be/HO_b--fLp8g</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b="1" dirty="0">
              <a:ea typeface="Calibri"/>
              <a:cs typeface="Calibri"/>
            </a:endParaRPr>
          </a:p>
          <a:p>
            <a:r>
              <a:rPr lang="en-US" b="1" dirty="0">
                <a:ea typeface="Calibri"/>
                <a:cs typeface="Calibri"/>
              </a:rPr>
              <a:t>Handout for practitioners </a:t>
            </a:r>
          </a:p>
          <a:p>
            <a:pPr marL="171450" indent="-171450">
              <a:buFont typeface="Arial" panose="020B0604020202020204" pitchFamily="34" charset="0"/>
              <a:buChar char="•"/>
            </a:pPr>
            <a:r>
              <a:rPr lang="en-US" dirty="0">
                <a:ea typeface="Calibri"/>
                <a:cs typeface="Calibri"/>
              </a:rPr>
              <a:t>How Do children Learn to Compare and How Can Practitioners Help?</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1" dirty="0">
              <a:ea typeface="Calibri"/>
              <a:cs typeface="Calibri"/>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ea typeface="Calibri"/>
                <a:cs typeface="Calibri"/>
              </a:rPr>
              <a:t>Optional discussion </a:t>
            </a:r>
          </a:p>
          <a:p>
            <a:pPr marL="171450" indent="-171450">
              <a:buFont typeface="Arial" panose="020B0604020202020204" pitchFamily="34" charset="0"/>
              <a:buChar char="•"/>
            </a:pPr>
            <a:r>
              <a:rPr lang="en-US" dirty="0">
                <a:ea typeface="Calibri"/>
                <a:cs typeface="Calibri"/>
              </a:rPr>
              <a:t>What opportunities do we have for children to experience comparison of amounts? </a:t>
            </a:r>
          </a:p>
          <a:p>
            <a:pPr marL="171450" indent="-171450">
              <a:buFont typeface="Arial" panose="020B0604020202020204" pitchFamily="34" charset="0"/>
              <a:buChar char="•"/>
            </a:pPr>
            <a:r>
              <a:rPr lang="en-US" dirty="0">
                <a:ea typeface="Calibri"/>
                <a:cs typeface="Calibri"/>
              </a:rPr>
              <a:t>What new experiences could we provide for children to experience comparison of amounts? </a:t>
            </a:r>
          </a:p>
        </p:txBody>
      </p:sp>
      <p:sp>
        <p:nvSpPr>
          <p:cNvPr id="4" name="Slide Number Placeholder 3"/>
          <p:cNvSpPr>
            <a:spLocks noGrp="1"/>
          </p:cNvSpPr>
          <p:nvPr>
            <p:ph type="sldNum" sz="quarter" idx="5"/>
          </p:nvPr>
        </p:nvSpPr>
        <p:spPr/>
        <p:txBody>
          <a:bodyPr/>
          <a:lstStyle/>
          <a:p>
            <a:pPr>
              <a:defRPr/>
            </a:pPr>
            <a:fld id="{83741C62-5C5D-473D-9A17-1D1993267808}" type="slidenum">
              <a:rPr lang="en-GB" smtClean="0"/>
              <a:pPr>
                <a:defRPr/>
              </a:pPr>
              <a:t>5</a:t>
            </a:fld>
            <a:endParaRPr lang="en-GB"/>
          </a:p>
        </p:txBody>
      </p:sp>
    </p:spTree>
    <p:extLst>
      <p:ext uri="{BB962C8B-B14F-4D97-AF65-F5344CB8AC3E}">
        <p14:creationId xmlns:p14="http://schemas.microsoft.com/office/powerpoint/2010/main" val="25579842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Counting refers to understanding number/s and developing counting skills including </a:t>
            </a:r>
            <a:r>
              <a:rPr lang="en-US" dirty="0"/>
              <a:t>saying number words, saying the number sequence or </a:t>
            </a:r>
            <a:r>
              <a:rPr lang="en-GB" dirty="0"/>
              <a:t>saying some numbers in sequence, counting in everyday contexts, tagging numbers to objects (one to one), counting on from a number </a:t>
            </a:r>
            <a:r>
              <a:rPr lang="en-US" dirty="0"/>
              <a:t>and matching number names to numerals.</a:t>
            </a:r>
          </a:p>
          <a:p>
            <a:endParaRPr lang="en-US" dirty="0">
              <a:ea typeface="Calibri"/>
              <a:cs typeface="Calibri"/>
            </a:endParaRPr>
          </a:p>
          <a:p>
            <a:r>
              <a:rPr lang="en-US" b="1" dirty="0">
                <a:ea typeface="Calibri"/>
                <a:cs typeface="Calibri"/>
              </a:rPr>
              <a:t>Optional Video (24 mins)</a:t>
            </a:r>
            <a:endParaRPr lang="en-US" b="1" dirty="0"/>
          </a:p>
          <a:p>
            <a:pPr marL="171450" indent="-171450">
              <a:buFont typeface="Arial" panose="020B0604020202020204" pitchFamily="34" charset="0"/>
              <a:buChar char="•"/>
            </a:pPr>
            <a:r>
              <a:rPr lang="en-US" dirty="0"/>
              <a:t>Counting </a:t>
            </a:r>
            <a:r>
              <a:rPr lang="en-US" dirty="0">
                <a:hlinkClick r:id="rId3"/>
              </a:rPr>
              <a:t>https://youtu.be/8dno6yg0BuI</a:t>
            </a:r>
            <a:endParaRPr lang="en-US" dirty="0"/>
          </a:p>
          <a:p>
            <a:pPr marL="171450" indent="-171450">
              <a:buFont typeface="Arial" panose="020B0604020202020204" pitchFamily="34" charset="0"/>
              <a:buChar char="•"/>
            </a:pPr>
            <a:endParaRPr lang="en-US" dirty="0"/>
          </a:p>
          <a:p>
            <a:r>
              <a:rPr lang="en-US" b="1" dirty="0">
                <a:ea typeface="Calibri"/>
                <a:cs typeface="Calibri"/>
              </a:rPr>
              <a:t>Handout for practitioners </a:t>
            </a:r>
          </a:p>
          <a:p>
            <a:pPr marL="171450" indent="-171450">
              <a:buFont typeface="Arial" panose="020B0604020202020204" pitchFamily="34" charset="0"/>
              <a:buChar char="•"/>
            </a:pPr>
            <a:r>
              <a:rPr lang="en-US" dirty="0">
                <a:ea typeface="Calibri"/>
                <a:cs typeface="Calibri"/>
              </a:rPr>
              <a:t>How Counting Develops (but Children Vary) and How Practitioners Can Help</a:t>
            </a:r>
            <a:endParaRPr lang="en-US" dirty="0"/>
          </a:p>
          <a:p>
            <a:endParaRPr lang="en-US" dirty="0">
              <a:ea typeface="Calibri"/>
              <a:cs typeface="Calibri"/>
            </a:endParaRPr>
          </a:p>
          <a:p>
            <a:r>
              <a:rPr lang="en-US" b="1" dirty="0">
                <a:ea typeface="Calibri"/>
                <a:cs typeface="Calibri"/>
              </a:rPr>
              <a:t>Optional discussion </a:t>
            </a:r>
          </a:p>
          <a:p>
            <a:pPr marL="171450" indent="-171450">
              <a:buFont typeface="Arial" panose="020B0604020202020204" pitchFamily="34" charset="0"/>
              <a:buChar char="•"/>
            </a:pPr>
            <a:r>
              <a:rPr lang="en-US" b="0" dirty="0">
                <a:ea typeface="Calibri"/>
                <a:cs typeface="Calibri"/>
              </a:rPr>
              <a:t>Think about what </a:t>
            </a:r>
            <a:r>
              <a:rPr lang="en-US" dirty="0">
                <a:ea typeface="Calibri"/>
                <a:cs typeface="Calibri"/>
              </a:rPr>
              <a:t>is involved when children are counting a group of objects - what do they need to remember to do? (counting sequence, tagging the objects and remembering the stopping number). </a:t>
            </a:r>
          </a:p>
          <a:p>
            <a:endParaRPr lang="en-US" dirty="0">
              <a:ea typeface="Calibri"/>
              <a:cs typeface="Calibri"/>
            </a:endParaRPr>
          </a:p>
        </p:txBody>
      </p:sp>
      <p:sp>
        <p:nvSpPr>
          <p:cNvPr id="4" name="Slide Number Placeholder 3"/>
          <p:cNvSpPr>
            <a:spLocks noGrp="1"/>
          </p:cNvSpPr>
          <p:nvPr>
            <p:ph type="sldNum" sz="quarter" idx="5"/>
          </p:nvPr>
        </p:nvSpPr>
        <p:spPr/>
        <p:txBody>
          <a:bodyPr/>
          <a:lstStyle/>
          <a:p>
            <a:pPr>
              <a:defRPr/>
            </a:pPr>
            <a:fld id="{83741C62-5C5D-473D-9A17-1D1993267808}" type="slidenum">
              <a:rPr lang="en-GB" smtClean="0"/>
              <a:pPr>
                <a:defRPr/>
              </a:pPr>
              <a:t>6</a:t>
            </a:fld>
            <a:endParaRPr lang="en-GB"/>
          </a:p>
        </p:txBody>
      </p:sp>
    </p:spTree>
    <p:extLst>
      <p:ext uri="{BB962C8B-B14F-4D97-AF65-F5344CB8AC3E}">
        <p14:creationId xmlns:p14="http://schemas.microsoft.com/office/powerpoint/2010/main" val="29157737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t>Cardinality refers to the quantity (number of things) or ‘how-many-ness’ of things it represents. It relates to understanding the meaning of each number, the '</a:t>
            </a:r>
            <a:r>
              <a:rPr lang="en-GB" dirty="0" err="1"/>
              <a:t>fiveness</a:t>
            </a:r>
            <a:r>
              <a:rPr lang="en-GB" dirty="0"/>
              <a:t>' of five or '</a:t>
            </a:r>
            <a:r>
              <a:rPr lang="en-GB" dirty="0" err="1"/>
              <a:t>eightness</a:t>
            </a:r>
            <a:r>
              <a:rPr lang="en-GB" dirty="0"/>
              <a:t> of eight. Research has shown that </a:t>
            </a:r>
            <a:r>
              <a:rPr lang="en-US" dirty="0">
                <a:ea typeface="Calibri"/>
                <a:cs typeface="Calibri"/>
              </a:rPr>
              <a:t>modelling saying how many there are altogether </a:t>
            </a:r>
            <a:r>
              <a:rPr lang="en-GB"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(to show that the last number of the count tells you how many there are) </a:t>
            </a:r>
            <a:r>
              <a:rPr lang="en-US" dirty="0">
                <a:ea typeface="Calibri"/>
                <a:cs typeface="Calibri"/>
              </a:rPr>
              <a:t>is the most </a:t>
            </a:r>
            <a:r>
              <a:rPr lang="en-GB"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effective way to help a child who does not understand the cardinal counting principle.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p>
          <a:p>
            <a:r>
              <a:rPr lang="en-GB" dirty="0"/>
              <a:t>Cardinal understanding is developed through counting and subitising skills. </a:t>
            </a:r>
            <a:br>
              <a:rPr lang="en-US" dirty="0">
                <a:cs typeface="+mn-lt"/>
              </a:rPr>
            </a:br>
            <a:endParaRPr lang="en-US" dirty="0">
              <a:ea typeface="Calibri"/>
              <a:cs typeface="Calibri"/>
            </a:endParaRPr>
          </a:p>
          <a:p>
            <a:r>
              <a:rPr lang="en-GB" dirty="0"/>
              <a:t>Subitising refers to the ability to instantly recognising the number of objects in a small group without the need to count them. It has been shown that babies can recognise the difference between two or three things without counting based on their deeper attention to three things compared to two. </a:t>
            </a:r>
            <a:endParaRPr lang="en-US" dirty="0">
              <a:ea typeface="Calibri"/>
              <a:cs typeface="Calibri"/>
            </a:endParaRPr>
          </a:p>
          <a:p>
            <a:endParaRPr lang="en-US" dirty="0">
              <a:ea typeface="Calibri"/>
              <a:cs typeface="Calibri"/>
            </a:endParaRPr>
          </a:p>
          <a:p>
            <a:r>
              <a:rPr lang="en-US" b="1" dirty="0">
                <a:ea typeface="Calibri"/>
                <a:cs typeface="Calibri"/>
              </a:rPr>
              <a:t>Optional Videos </a:t>
            </a:r>
          </a:p>
          <a:p>
            <a:pPr marL="171450" indent="-171450">
              <a:buFont typeface="Arial" panose="020B0604020202020204" pitchFamily="34" charset="0"/>
              <a:buChar char="•"/>
            </a:pPr>
            <a:r>
              <a:rPr lang="en-US" dirty="0"/>
              <a:t>Cardinality </a:t>
            </a:r>
            <a:r>
              <a:rPr lang="en-US" dirty="0">
                <a:hlinkClick r:id="rId3"/>
              </a:rPr>
              <a:t>https://youtu.be/9nzOMunbjKM</a:t>
            </a:r>
            <a:r>
              <a:rPr lang="en-US" dirty="0"/>
              <a:t> (12 mins)</a:t>
            </a:r>
            <a:endParaRPr lang="en-US" dirty="0">
              <a:ea typeface="Calibri"/>
              <a:cs typeface="Calibri"/>
            </a:endParaRP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dirty="0"/>
              <a:t>Subitising </a:t>
            </a:r>
            <a:r>
              <a:rPr lang="en-US" dirty="0">
                <a:hlinkClick r:id="rId4"/>
              </a:rPr>
              <a:t>https://youtu.be/RdeqfxTzEw0 </a:t>
            </a:r>
            <a:r>
              <a:rPr lang="en-US" dirty="0"/>
              <a:t>(10 mins)</a:t>
            </a:r>
            <a:endParaRPr lang="en-US" dirty="0">
              <a:ea typeface="Calibri"/>
              <a:cs typeface="Calibri"/>
            </a:endParaRPr>
          </a:p>
          <a:p>
            <a:endParaRPr lang="en-US" dirty="0">
              <a:hlinkClick r:id="rId4"/>
            </a:endParaRPr>
          </a:p>
          <a:p>
            <a:endParaRPr lang="en-US" b="1" dirty="0">
              <a:ea typeface="Calibri"/>
              <a:cs typeface="Calibri"/>
            </a:endParaRPr>
          </a:p>
          <a:p>
            <a:r>
              <a:rPr lang="en-US" b="1" dirty="0">
                <a:ea typeface="Calibri"/>
                <a:cs typeface="Calibri"/>
              </a:rPr>
              <a:t>Optional Discussion </a:t>
            </a:r>
          </a:p>
          <a:p>
            <a:pPr marL="171450" indent="-171450">
              <a:buFont typeface="Arial" panose="020B0604020202020204" pitchFamily="34" charset="0"/>
              <a:buChar char="•"/>
            </a:pPr>
            <a:r>
              <a:rPr lang="en-US" dirty="0">
                <a:ea typeface="Calibri"/>
                <a:cs typeface="Calibri"/>
              </a:rPr>
              <a:t>Discuss why subitising is important for number sense. (</a:t>
            </a:r>
            <a:r>
              <a:rPr lang="en-US" dirty="0" err="1">
                <a:ea typeface="Calibri"/>
                <a:cs typeface="Calibri"/>
              </a:rPr>
              <a:t>Subitising</a:t>
            </a:r>
            <a:r>
              <a:rPr lang="en-US" dirty="0">
                <a:ea typeface="Calibri"/>
                <a:cs typeface="Calibri"/>
              </a:rPr>
              <a:t> is important for the visual recognition of small amounts without the need to count.) </a:t>
            </a:r>
          </a:p>
          <a:p>
            <a:pPr marL="171450" indent="-171450">
              <a:buFont typeface="Arial" panose="020B0604020202020204" pitchFamily="34" charset="0"/>
              <a:buChar char="•"/>
            </a:pPr>
            <a:r>
              <a:rPr lang="en-US" dirty="0">
                <a:ea typeface="Calibri"/>
                <a:cs typeface="Calibri"/>
              </a:rPr>
              <a:t>How can we support subitising and how it might be incorporated more into daily activities </a:t>
            </a:r>
            <a:r>
              <a:rPr lang="en-US" sz="1800" dirty="0">
                <a:effectLst/>
                <a:latin typeface="Calibri" panose="020F0502020204030204" pitchFamily="34" charset="0"/>
                <a:ea typeface="Calibri" panose="020F0502020204030204" pitchFamily="34" charset="0"/>
                <a:cs typeface="Arial" panose="020B0604020202020204" pitchFamily="34" charset="0"/>
              </a:rPr>
              <a:t>(e.g. spotting two shoes, gloves, swings, etc.)</a:t>
            </a:r>
            <a:endParaRPr lang="en-US" dirty="0"/>
          </a:p>
          <a:p>
            <a:endParaRPr lang="en-US" b="1" dirty="0"/>
          </a:p>
          <a:p>
            <a:r>
              <a:rPr lang="en-US" b="1" dirty="0"/>
              <a:t>Handout to support practitioners </a:t>
            </a:r>
            <a:endParaRPr lang="en-US" dirty="0">
              <a:ea typeface="Calibri"/>
              <a:cs typeface="Calibri"/>
            </a:endParaRPr>
          </a:p>
          <a:p>
            <a:pPr marL="171450" indent="-171450">
              <a:buFont typeface="Arial" panose="020B0604020202020204" pitchFamily="34" charset="0"/>
              <a:buChar char="•"/>
            </a:pPr>
            <a:r>
              <a:rPr lang="en-US" dirty="0"/>
              <a:t>How Cardinality Develops (but children vary) and How Practitioners Can Help.</a:t>
            </a:r>
            <a:endParaRPr lang="en-US" dirty="0">
              <a:cs typeface="Calibri"/>
            </a:endParaRPr>
          </a:p>
        </p:txBody>
      </p:sp>
      <p:sp>
        <p:nvSpPr>
          <p:cNvPr id="4" name="Slide Number Placeholder 3"/>
          <p:cNvSpPr>
            <a:spLocks noGrp="1"/>
          </p:cNvSpPr>
          <p:nvPr>
            <p:ph type="sldNum" sz="quarter" idx="5"/>
          </p:nvPr>
        </p:nvSpPr>
        <p:spPr/>
        <p:txBody>
          <a:bodyPr/>
          <a:lstStyle/>
          <a:p>
            <a:pPr>
              <a:defRPr/>
            </a:pPr>
            <a:fld id="{83741C62-5C5D-473D-9A17-1D1993267808}" type="slidenum">
              <a:rPr lang="en-GB" smtClean="0"/>
              <a:pPr>
                <a:defRPr/>
              </a:pPr>
              <a:t>7</a:t>
            </a:fld>
            <a:endParaRPr lang="en-GB"/>
          </a:p>
        </p:txBody>
      </p:sp>
    </p:spTree>
    <p:extLst>
      <p:ext uri="{BB962C8B-B14F-4D97-AF65-F5344CB8AC3E}">
        <p14:creationId xmlns:p14="http://schemas.microsoft.com/office/powerpoint/2010/main" val="23830562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Composition refers to understanding that one number can be made up from combinations of two or more smaller numbers. Children need a solid understanding of cardinality before they develop this 'part-whole</a:t>
            </a:r>
            <a:r>
              <a:rPr lang="en-GB" dirty="0"/>
              <a:t>’</a:t>
            </a:r>
            <a:r>
              <a:rPr lang="en-GB"/>
              <a:t> recognition. Initially children may use subitising skills to spot doubles on dice e.g. two and two dots inside four dots and learn that each </a:t>
            </a:r>
            <a:r>
              <a:rPr lang="en-GB" dirty="0"/>
              <a:t>individual </a:t>
            </a:r>
            <a:r>
              <a:rPr lang="en-GB"/>
              <a:t>number includes the previous number plus one more. This is the foundation for understanding addition and subtraction as linked operations and later number combinations which helps primary school age children to solve problems without having to count.  </a:t>
            </a:r>
            <a:endParaRPr lang="en-GB">
              <a:ea typeface="Calibri"/>
              <a:cs typeface="Calibri"/>
            </a:endParaRPr>
          </a:p>
          <a:p>
            <a:endParaRPr lang="en-GB">
              <a:ea typeface="Calibri"/>
              <a:cs typeface="Calibri"/>
            </a:endParaRPr>
          </a:p>
          <a:p>
            <a:endParaRPr lang="en-GB">
              <a:ea typeface="Calibri"/>
              <a:cs typeface="Calibri"/>
            </a:endParaRPr>
          </a:p>
          <a:p>
            <a:r>
              <a:rPr lang="en-US" b="1">
                <a:ea typeface="Calibri"/>
                <a:cs typeface="Calibri"/>
              </a:rPr>
              <a:t>Optional Video (12 mins)</a:t>
            </a:r>
          </a:p>
          <a:p>
            <a:pPr marL="171450" indent="-171450">
              <a:buFont typeface="Arial" panose="020B0604020202020204" pitchFamily="34" charset="0"/>
              <a:buChar char="•"/>
            </a:pPr>
            <a:r>
              <a:rPr lang="en-US"/>
              <a:t>Composition </a:t>
            </a:r>
            <a:r>
              <a:rPr lang="en-US">
                <a:hlinkClick r:id="rId3"/>
              </a:rPr>
              <a:t>https://youtu.be/bxlF6dpfbSQ</a:t>
            </a:r>
            <a:endParaRPr lang="en-US" dirty="0"/>
          </a:p>
          <a:p>
            <a:endParaRPr lang="en-US">
              <a:ea typeface="Calibri"/>
              <a:cs typeface="Calibri"/>
            </a:endParaRPr>
          </a:p>
          <a:p>
            <a:r>
              <a:rPr lang="en-US" b="1">
                <a:ea typeface="Calibri"/>
                <a:cs typeface="Calibri"/>
              </a:rPr>
              <a:t>Optional activity</a:t>
            </a:r>
            <a:r>
              <a:rPr lang="en-US" b="1" dirty="0">
                <a:ea typeface="Calibri"/>
                <a:cs typeface="Calibri"/>
              </a:rPr>
              <a:t> </a:t>
            </a:r>
          </a:p>
          <a:p>
            <a:pPr marL="285750" indent="-285750">
              <a:buFont typeface="Arial" panose="020B0604020202020204" pitchFamily="34" charset="0"/>
              <a:buChar char="•"/>
            </a:pPr>
            <a:r>
              <a:rPr lang="en-US" sz="1800">
                <a:effectLst/>
                <a:latin typeface="Calibri" panose="020F0502020204030204" pitchFamily="34" charset="0"/>
                <a:ea typeface="Calibri" panose="020F0502020204030204" pitchFamily="34" charset="0"/>
                <a:cs typeface="Arial" panose="020B0604020202020204" pitchFamily="34" charset="0"/>
              </a:rPr>
              <a:t>Discuss the different arrangements that can </a:t>
            </a:r>
            <a:r>
              <a:rPr lang="en-US" sz="1800" dirty="0">
                <a:effectLst/>
                <a:latin typeface="Calibri" panose="020F0502020204030204" pitchFamily="34" charset="0"/>
                <a:ea typeface="Calibri" panose="020F0502020204030204" pitchFamily="34" charset="0"/>
                <a:cs typeface="Arial" panose="020B0604020202020204" pitchFamily="34" charset="0"/>
              </a:rPr>
              <a:t>be seen </a:t>
            </a:r>
            <a:r>
              <a:rPr lang="en-US" sz="1800">
                <a:effectLst/>
                <a:latin typeface="Calibri" panose="020F0502020204030204" pitchFamily="34" charset="0"/>
                <a:ea typeface="Calibri" panose="020F0502020204030204" pitchFamily="34" charset="0"/>
                <a:cs typeface="Arial" panose="020B0604020202020204" pitchFamily="34" charset="0"/>
              </a:rPr>
              <a:t>in the egg box pictures (e.g., for the box of six eggs, you can see two, two and two, or three and three, or four and two/two and four).</a:t>
            </a:r>
            <a:r>
              <a:rPr lang="en-US" sz="1800" b="1">
                <a:effectLst/>
                <a:latin typeface="Calibri" panose="020F0502020204030204" pitchFamily="34" charset="0"/>
                <a:ea typeface="Calibri" panose="020F0502020204030204" pitchFamily="34" charset="0"/>
                <a:cs typeface="Arial" panose="020B0604020202020204" pitchFamily="34" charset="0"/>
              </a:rPr>
              <a:t> </a:t>
            </a:r>
            <a:endParaRPr lang="en-US" sz="1800" b="1" dirty="0">
              <a:effectLst/>
              <a:latin typeface="Calibri" panose="020F0502020204030204" pitchFamily="34" charset="0"/>
              <a:ea typeface="Calibri" panose="020F0502020204030204" pitchFamily="34" charset="0"/>
              <a:cs typeface="Arial" panose="020B0604020202020204" pitchFamily="34" charset="0"/>
            </a:endParaRPr>
          </a:p>
          <a:p>
            <a:endParaRPr lang="en-US" sz="1800" b="1">
              <a:effectLst/>
              <a:latin typeface="Calibri" panose="020F0502020204030204" pitchFamily="34" charset="0"/>
              <a:ea typeface="Calibri" panose="020F0502020204030204" pitchFamily="34" charset="0"/>
              <a:cs typeface="Arial" panose="020B0604020202020204" pitchFamily="34" charset="0"/>
            </a:endParaRPr>
          </a:p>
          <a:p>
            <a:r>
              <a:rPr lang="en-US" b="1">
                <a:ea typeface="Calibri"/>
                <a:cs typeface="Calibri"/>
              </a:rPr>
              <a:t>Optional discussion</a:t>
            </a:r>
            <a:endParaRPr lang="en-US" dirty="0">
              <a:ea typeface="Calibri"/>
              <a:cs typeface="Calibri"/>
            </a:endParaRPr>
          </a:p>
          <a:p>
            <a:pPr marL="171450" indent="-171450">
              <a:buFont typeface="Arial" panose="020B0604020202020204" pitchFamily="34" charset="0"/>
              <a:buChar char="•"/>
            </a:pPr>
            <a:r>
              <a:rPr lang="en-US">
                <a:ea typeface="Calibri"/>
                <a:cs typeface="Calibri"/>
              </a:rPr>
              <a:t>Which activities support composition in our setting? What else can we do?</a:t>
            </a:r>
            <a:endParaRPr lang="en-US" dirty="0">
              <a:ea typeface="Calibri"/>
              <a:cs typeface="Calibri"/>
            </a:endParaRPr>
          </a:p>
        </p:txBody>
      </p:sp>
      <p:sp>
        <p:nvSpPr>
          <p:cNvPr id="4" name="Slide Number Placeholder 3"/>
          <p:cNvSpPr>
            <a:spLocks noGrp="1"/>
          </p:cNvSpPr>
          <p:nvPr>
            <p:ph type="sldNum" sz="quarter" idx="5"/>
          </p:nvPr>
        </p:nvSpPr>
        <p:spPr/>
        <p:txBody>
          <a:bodyPr/>
          <a:lstStyle/>
          <a:p>
            <a:pPr>
              <a:defRPr/>
            </a:pPr>
            <a:fld id="{83741C62-5C5D-473D-9A17-1D1993267808}" type="slidenum">
              <a:rPr lang="en-GB" smtClean="0"/>
              <a:pPr>
                <a:defRPr/>
              </a:pPr>
              <a:t>8</a:t>
            </a:fld>
            <a:endParaRPr lang="en-GB"/>
          </a:p>
        </p:txBody>
      </p:sp>
    </p:spTree>
    <p:extLst>
      <p:ext uri="{BB962C8B-B14F-4D97-AF65-F5344CB8AC3E}">
        <p14:creationId xmlns:p14="http://schemas.microsoft.com/office/powerpoint/2010/main" val="6139078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Shape understanding is about noticing simple 2D and 3D shapes, recognising when shapes are the same, categorising according to shape, using shape for a purpose to solve problems and understanding and using mathematical terms for shape and shape properties*.</a:t>
            </a:r>
            <a:endParaRPr lang="en-US" dirty="0"/>
          </a:p>
          <a:p>
            <a:pPr algn="l" rtl="0" fontAlgn="base"/>
            <a:endParaRPr lang="en-US" sz="1800" b="1" i="0" dirty="0">
              <a:solidFill>
                <a:srgbClr val="000000"/>
              </a:solidFill>
              <a:effectLst/>
              <a:latin typeface="Cambria" panose="02040503050406030204" pitchFamily="18" charset="0"/>
            </a:endParaRPr>
          </a:p>
          <a:p>
            <a:pPr algn="l" rtl="0" fontAlgn="base"/>
            <a:r>
              <a:rPr lang="en-US" sz="1800" b="0" i="0" dirty="0">
                <a:solidFill>
                  <a:srgbClr val="000000"/>
                </a:solidFill>
                <a:effectLst/>
                <a:latin typeface="Cambria" panose="02040503050406030204" pitchFamily="18" charset="0"/>
              </a:rPr>
              <a:t>*For example, for </a:t>
            </a:r>
            <a:r>
              <a:rPr lang="en-US" sz="1800" b="1" i="0" dirty="0">
                <a:solidFill>
                  <a:srgbClr val="000000"/>
                </a:solidFill>
                <a:effectLst/>
                <a:latin typeface="Cambria" panose="02040503050406030204" pitchFamily="18" charset="0"/>
              </a:rPr>
              <a:t>curvedness or straightness:</a:t>
            </a:r>
            <a:r>
              <a:rPr lang="en-US" sz="1800" b="0" i="0" dirty="0">
                <a:solidFill>
                  <a:srgbClr val="000000"/>
                </a:solidFill>
                <a:effectLst/>
                <a:latin typeface="Cambria" panose="02040503050406030204" pitchFamily="18" charset="0"/>
              </a:rPr>
              <a:t> curved, round, or straight (flat for 3D solid shapes) and informal language such as bendy, bumpy, wavy, wiggly, looping, zigzag </a:t>
            </a:r>
            <a:r>
              <a:rPr lang="en-US" sz="1200" b="0" i="0" dirty="0">
                <a:solidFill>
                  <a:srgbClr val="000000"/>
                </a:solidFill>
                <a:effectLst/>
                <a:latin typeface="Segoe UI" panose="020B0502040204020203" pitchFamily="34" charset="0"/>
              </a:rPr>
              <a:t>and for </a:t>
            </a:r>
            <a:r>
              <a:rPr lang="en-US" sz="1800" b="1" i="0" dirty="0">
                <a:solidFill>
                  <a:srgbClr val="000000"/>
                </a:solidFill>
                <a:effectLst/>
                <a:latin typeface="Cambria" panose="02040503050406030204" pitchFamily="18" charset="0"/>
              </a:rPr>
              <a:t>angle size:</a:t>
            </a:r>
            <a:r>
              <a:rPr lang="en-US" sz="1800" b="0" i="0" dirty="0">
                <a:solidFill>
                  <a:srgbClr val="000000"/>
                </a:solidFill>
                <a:effectLst/>
                <a:latin typeface="Cambria" panose="02040503050406030204" pitchFamily="18" charset="0"/>
              </a:rPr>
              <a:t> smaller or larger than a right angle </a:t>
            </a:r>
            <a:r>
              <a:rPr lang="en-US" sz="1200" b="0" i="0" dirty="0">
                <a:solidFill>
                  <a:srgbClr val="000000"/>
                </a:solidFill>
                <a:effectLst/>
                <a:latin typeface="Segoe UI" panose="020B0502040204020203" pitchFamily="34" charset="0"/>
              </a:rPr>
              <a:t>and </a:t>
            </a:r>
            <a:r>
              <a:rPr lang="en-US" sz="1800" b="0" i="0" dirty="0">
                <a:solidFill>
                  <a:srgbClr val="000000"/>
                </a:solidFill>
                <a:effectLst/>
                <a:latin typeface="Cambria" panose="02040503050406030204" pitchFamily="18" charset="0"/>
              </a:rPr>
              <a:t>informal language such as pointy, sharp corner, square corner, sloping  </a:t>
            </a:r>
            <a:endParaRPr lang="en-US" b="0" i="0" dirty="0">
              <a:solidFill>
                <a:srgbClr val="000000"/>
              </a:solidFill>
              <a:effectLst/>
              <a:latin typeface="Segoe UI" panose="020B0502040204020203" pitchFamily="34" charset="0"/>
            </a:endParaRPr>
          </a:p>
          <a:p>
            <a:endParaRPr lang="en-GB" dirty="0"/>
          </a:p>
          <a:p>
            <a:endParaRPr lang="en-GB" dirty="0">
              <a:ea typeface="Calibri"/>
              <a:cs typeface="Calibri"/>
            </a:endParaRPr>
          </a:p>
          <a:p>
            <a:r>
              <a:rPr lang="en-GB" b="1" dirty="0">
                <a:ea typeface="Calibri"/>
                <a:cs typeface="Calibri"/>
              </a:rPr>
              <a:t>Optional discussion </a:t>
            </a:r>
          </a:p>
          <a:p>
            <a:pPr marL="171450" indent="-171450">
              <a:buFont typeface="Arial" panose="020B0604020202020204" pitchFamily="34" charset="0"/>
              <a:buChar char="•"/>
            </a:pPr>
            <a:r>
              <a:rPr lang="en-GB" dirty="0">
                <a:ea typeface="Calibri"/>
                <a:cs typeface="Calibri"/>
              </a:rPr>
              <a:t>What activities do we do which support the development of shape understanding and language? (E.g. puzzles, construction, shape sorters, loose parts play, etc.)</a:t>
            </a:r>
          </a:p>
          <a:p>
            <a:endParaRPr lang="en-US" dirty="0">
              <a:ea typeface="Calibri"/>
              <a:cs typeface="Calibri"/>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pPr>
              <a:defRPr/>
            </a:pPr>
            <a:fld id="{83741C62-5C5D-473D-9A17-1D1993267808}" type="slidenum">
              <a:rPr lang="en-GB" smtClean="0"/>
              <a:pPr>
                <a:defRPr/>
              </a:pPr>
              <a:t>9</a:t>
            </a:fld>
            <a:endParaRPr lang="en-GB"/>
          </a:p>
        </p:txBody>
      </p:sp>
    </p:spTree>
    <p:extLst>
      <p:ext uri="{BB962C8B-B14F-4D97-AF65-F5344CB8AC3E}">
        <p14:creationId xmlns:p14="http://schemas.microsoft.com/office/powerpoint/2010/main" val="14099140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3887737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0617067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2.xml"/><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50" name="Picture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0825" y="188913"/>
            <a:ext cx="2089150" cy="858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Picture 7"/>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5834063"/>
            <a:ext cx="9144000" cy="1023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userDrawn="1"/>
        </p:nvSpPr>
        <p:spPr>
          <a:xfrm>
            <a:off x="107504" y="6479758"/>
            <a:ext cx="1368375" cy="261610"/>
          </a:xfrm>
          <a:prstGeom prst="rect">
            <a:avLst/>
          </a:prstGeom>
          <a:noFill/>
        </p:spPr>
        <p:txBody>
          <a:bodyPr wrap="square" rtlCol="0">
            <a:spAutoFit/>
          </a:bodyPr>
          <a:lstStyle/>
          <a:p>
            <a:r>
              <a:rPr lang="en-GB" sz="1100" b="0" i="0" kern="1200">
                <a:solidFill>
                  <a:schemeClr val="bg1"/>
                </a:solidFill>
                <a:effectLst/>
                <a:latin typeface="Calibri" pitchFamily="34" charset="0"/>
                <a:ea typeface="+mn-ea"/>
                <a:cs typeface="Arial" charset="0"/>
              </a:rPr>
              <a:t>©</a:t>
            </a:r>
            <a:r>
              <a:rPr lang="en-GB" sz="1100" b="0" i="0" kern="1200" baseline="0">
                <a:solidFill>
                  <a:schemeClr val="bg1"/>
                </a:solidFill>
                <a:effectLst/>
                <a:latin typeface="Calibri" pitchFamily="34" charset="0"/>
                <a:ea typeface="+mn-ea"/>
                <a:cs typeface="Arial" charset="0"/>
              </a:rPr>
              <a:t> NDNA</a:t>
            </a:r>
            <a:endParaRPr lang="en-GB" sz="1100">
              <a:solidFill>
                <a:schemeClr val="bg1"/>
              </a:solidFill>
            </a:endParaRPr>
          </a:p>
        </p:txBody>
      </p:sp>
    </p:spTree>
  </p:cSld>
  <p:clrMap bg1="lt1" tx1="dk1" bg2="lt2" tx2="dk2" accent1="accent1" accent2="accent2" accent3="accent3" accent4="accent4" accent5="accent5" accent6="accent6" hlink="hlink" folHlink="folHlink"/>
  <p:sldLayoutIdLst>
    <p:sldLayoutId id="2147483654" r:id="rId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50" name="Picture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0825" y="188913"/>
            <a:ext cx="2089150" cy="858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Picture 7"/>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5834063"/>
            <a:ext cx="9144000" cy="1023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107504" y="6479758"/>
            <a:ext cx="1368375" cy="261610"/>
          </a:xfrm>
          <a:prstGeom prst="rect">
            <a:avLst/>
          </a:prstGeom>
          <a:noFill/>
        </p:spPr>
        <p:txBody>
          <a:bodyPr wrap="square" rtlCol="0">
            <a:spAutoFit/>
          </a:bodyPr>
          <a:lstStyle/>
          <a:p>
            <a:r>
              <a:rPr lang="en-GB" sz="1100" b="0" i="0" kern="1200">
                <a:solidFill>
                  <a:schemeClr val="bg1"/>
                </a:solidFill>
                <a:effectLst/>
                <a:latin typeface="Calibri" pitchFamily="34" charset="0"/>
                <a:ea typeface="+mn-ea"/>
                <a:cs typeface="Arial" charset="0"/>
              </a:rPr>
              <a:t>©</a:t>
            </a:r>
            <a:r>
              <a:rPr lang="en-GB" sz="1100" b="0" i="0" kern="1200" baseline="0">
                <a:solidFill>
                  <a:schemeClr val="bg1"/>
                </a:solidFill>
                <a:effectLst/>
                <a:latin typeface="Calibri" pitchFamily="34" charset="0"/>
                <a:ea typeface="+mn-ea"/>
                <a:cs typeface="Arial" charset="0"/>
              </a:rPr>
              <a:t> NDNA</a:t>
            </a:r>
            <a:endParaRPr lang="en-GB" sz="1100">
              <a:solidFill>
                <a:schemeClr val="bg1"/>
              </a:solidFill>
            </a:endParaRPr>
          </a:p>
        </p:txBody>
      </p:sp>
    </p:spTree>
    <p:extLst>
      <p:ext uri="{BB962C8B-B14F-4D97-AF65-F5344CB8AC3E}">
        <p14:creationId xmlns:p14="http://schemas.microsoft.com/office/powerpoint/2010/main" val="988669105"/>
      </p:ext>
    </p:extLst>
  </p:cSld>
  <p:clrMap bg1="lt1" tx1="dk1" bg2="lt2" tx2="dk2" accent1="accent1" accent2="accent2" accent3="accent3" accent4="accent4" accent5="accent5" accent6="accent6" hlink="hlink" folHlink="folHlink"/>
  <p:sldLayoutIdLst>
    <p:sldLayoutId id="2147483656" r:id="rId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hemeOverride" Target="../theme/themeOverride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20.jpeg"/><Relationship Id="rId4" Type="http://schemas.openxmlformats.org/officeDocument/2006/relationships/image" Target="../media/image19.jpeg"/></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23.jpeg"/><Relationship Id="rId4" Type="http://schemas.openxmlformats.org/officeDocument/2006/relationships/image" Target="../media/image22.jpeg"/></Relationships>
</file>

<file path=ppt/slides/_rels/slide1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5.jpeg"/></Relationships>
</file>

<file path=ppt/slides/_rels/slide1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1"/>
          <p:cNvSpPr txBox="1"/>
          <p:nvPr/>
        </p:nvSpPr>
        <p:spPr>
          <a:xfrm>
            <a:off x="827584" y="6453336"/>
            <a:ext cx="4421166" cy="276999"/>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Calibri" pitchFamily="34" charset="0"/>
                <a:ea typeface="+mn-ea"/>
                <a:cs typeface="Arial" charset="0"/>
              </a:rPr>
              <a:t>Key Areas of Mathematical Development </a:t>
            </a:r>
            <a:r>
              <a:rPr kumimoji="0" lang="en-US" sz="1200" b="0" i="0" u="none" strike="noStrike" kern="1200" cap="none" spc="0" normalizeH="0" baseline="0" noProof="0" dirty="0">
                <a:ln>
                  <a:noFill/>
                </a:ln>
                <a:solidFill>
                  <a:prstClr val="white"/>
                </a:solidFill>
                <a:effectLst/>
                <a:uLnTx/>
                <a:uFillTx/>
                <a:latin typeface="Calibri" pitchFamily="34" charset="0"/>
                <a:ea typeface="+mn-ea"/>
                <a:cs typeface="Arial" charset="0"/>
              </a:rPr>
              <a:t>V0.1  </a:t>
            </a:r>
            <a:r>
              <a:rPr lang="en-US" sz="1200" dirty="0">
                <a:solidFill>
                  <a:prstClr val="white"/>
                </a:solidFill>
              </a:rPr>
              <a:t>2 December</a:t>
            </a:r>
            <a:r>
              <a:rPr lang="en-US" sz="1200">
                <a:solidFill>
                  <a:prstClr val="white"/>
                </a:solidFill>
              </a:rPr>
              <a:t> 2024</a:t>
            </a:r>
            <a:endParaRPr kumimoji="0" lang="en-GB" sz="1200" b="0" i="0" u="none" strike="noStrike" kern="1200" cap="none" spc="0" normalizeH="0" baseline="0" noProof="0">
              <a:ln>
                <a:noFill/>
              </a:ln>
              <a:solidFill>
                <a:prstClr val="white"/>
              </a:solidFill>
              <a:effectLst/>
              <a:uLnTx/>
              <a:uFillTx/>
              <a:latin typeface="Calibri" pitchFamily="34" charset="0"/>
              <a:ea typeface="+mn-ea"/>
              <a:cs typeface="Arial" charset="0"/>
            </a:endParaRPr>
          </a:p>
        </p:txBody>
      </p:sp>
      <p:pic>
        <p:nvPicPr>
          <p:cNvPr id="4" name="Picture 3">
            <a:extLst>
              <a:ext uri="{FF2B5EF4-FFF2-40B4-BE49-F238E27FC236}">
                <a16:creationId xmlns:a16="http://schemas.microsoft.com/office/drawing/2014/main" id="{2C7B2942-C3CE-ADE5-369C-A8F87542AE65}"/>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6228184" y="212048"/>
            <a:ext cx="2557952" cy="674494"/>
          </a:xfrm>
          <a:prstGeom prst="rect">
            <a:avLst/>
          </a:prstGeom>
          <a:noFill/>
        </p:spPr>
      </p:pic>
      <p:pic>
        <p:nvPicPr>
          <p:cNvPr id="5" name="Picture 4">
            <a:extLst>
              <a:ext uri="{FF2B5EF4-FFF2-40B4-BE49-F238E27FC236}">
                <a16:creationId xmlns:a16="http://schemas.microsoft.com/office/drawing/2014/main" id="{48C13AEA-1C6C-7642-F36D-7A98A0BB738F}"/>
              </a:ext>
            </a:extLst>
          </p:cNvPr>
          <p:cNvPicPr>
            <a:picLocks noChangeAspect="1"/>
          </p:cNvPicPr>
          <p:nvPr/>
        </p:nvPicPr>
        <p:blipFill>
          <a:blip r:embed="rId5"/>
          <a:stretch>
            <a:fillRect/>
          </a:stretch>
        </p:blipFill>
        <p:spPr>
          <a:xfrm>
            <a:off x="3131840" y="2849537"/>
            <a:ext cx="3672408" cy="2835711"/>
          </a:xfrm>
          <a:prstGeom prst="rect">
            <a:avLst/>
          </a:prstGeom>
          <a:ln>
            <a:noFill/>
          </a:ln>
          <a:effectLst/>
        </p:spPr>
      </p:pic>
      <p:sp>
        <p:nvSpPr>
          <p:cNvPr id="6" name="Rectangle 5">
            <a:extLst>
              <a:ext uri="{FF2B5EF4-FFF2-40B4-BE49-F238E27FC236}">
                <a16:creationId xmlns:a16="http://schemas.microsoft.com/office/drawing/2014/main" id="{1666A1D0-F664-DE10-E75A-1950412B53F0}"/>
              </a:ext>
            </a:extLst>
          </p:cNvPr>
          <p:cNvSpPr/>
          <p:nvPr/>
        </p:nvSpPr>
        <p:spPr>
          <a:xfrm>
            <a:off x="1043608" y="1200377"/>
            <a:ext cx="7239271" cy="1653530"/>
          </a:xfrm>
          <a:prstGeom prst="rect">
            <a:avLst/>
          </a:prstGeom>
        </p:spPr>
        <p:txBody>
          <a:bodyPr wrap="square">
            <a:spAutoFit/>
          </a:bodyPr>
          <a:lstStyle/>
          <a:p>
            <a:pPr marL="0" marR="0" lvl="0" indent="0" algn="ctr" defTabSz="914400" rtl="0" eaLnBrk="1" fontAlgn="base" latinLnBrk="0" hangingPunct="1">
              <a:lnSpc>
                <a:spcPct val="150000"/>
              </a:lnSpc>
              <a:spcBef>
                <a:spcPct val="0"/>
              </a:spcBef>
              <a:spcAft>
                <a:spcPct val="0"/>
              </a:spcAft>
              <a:buClrTx/>
              <a:buSzTx/>
              <a:buFontTx/>
              <a:buNone/>
              <a:tabLst/>
              <a:defRPr/>
            </a:pPr>
            <a:r>
              <a:rPr kumimoji="0" lang="en-GB" altLang="en-US" sz="3600" b="1" i="0" u="none" strike="noStrike" kern="1200" cap="none" spc="0" normalizeH="0" baseline="0" noProof="0">
                <a:ln>
                  <a:noFill/>
                </a:ln>
                <a:solidFill>
                  <a:srgbClr val="002060"/>
                </a:solidFill>
                <a:effectLst/>
                <a:uLnTx/>
                <a:uFillTx/>
                <a:latin typeface="Georgia" panose="02040502050405020303" pitchFamily="18" charset="0"/>
                <a:ea typeface="+mn-ea"/>
                <a:cs typeface="Arial" panose="020B0604020202020204" pitchFamily="34" charset="0"/>
              </a:rPr>
              <a:t>Key Areas of </a:t>
            </a:r>
          </a:p>
          <a:p>
            <a:pPr marL="0" marR="0" lvl="0" indent="0" algn="ctr" defTabSz="914400" rtl="0" eaLnBrk="1" fontAlgn="base" latinLnBrk="0" hangingPunct="1">
              <a:lnSpc>
                <a:spcPct val="150000"/>
              </a:lnSpc>
              <a:spcBef>
                <a:spcPct val="0"/>
              </a:spcBef>
              <a:spcAft>
                <a:spcPct val="0"/>
              </a:spcAft>
              <a:buClrTx/>
              <a:buSzTx/>
              <a:buFontTx/>
              <a:buNone/>
              <a:tabLst/>
              <a:defRPr/>
            </a:pPr>
            <a:r>
              <a:rPr kumimoji="0" lang="en-GB" altLang="en-US" sz="3600" b="1" i="0" u="none" strike="noStrike" kern="1200" cap="none" spc="0" normalizeH="0" baseline="0" noProof="0">
                <a:ln>
                  <a:noFill/>
                </a:ln>
                <a:solidFill>
                  <a:srgbClr val="002060"/>
                </a:solidFill>
                <a:effectLst/>
                <a:uLnTx/>
                <a:uFillTx/>
                <a:latin typeface="Georgia" panose="02040502050405020303" pitchFamily="18" charset="0"/>
                <a:ea typeface="+mn-ea"/>
                <a:cs typeface="Arial" panose="020B0604020202020204" pitchFamily="34" charset="0"/>
              </a:rPr>
              <a:t>Mathematical Development </a:t>
            </a:r>
          </a:p>
        </p:txBody>
      </p:sp>
    </p:spTree>
  </p:cSld>
  <p:clrMapOvr>
    <a:overrideClrMapping bg1="lt1" tx1="dk1" bg2="lt2" tx2="dk2" accent1="accent1" accent2="accent2" accent3="accent3" accent4="accent4" accent5="accent5" accent6="accent6" hlink="hlink" folHlink="folHlink"/>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DF8752E-CDC3-95C9-4705-077281430433}"/>
              </a:ext>
            </a:extLst>
          </p:cNvPr>
          <p:cNvSpPr txBox="1"/>
          <p:nvPr/>
        </p:nvSpPr>
        <p:spPr>
          <a:xfrm>
            <a:off x="755576" y="1605680"/>
            <a:ext cx="5278189" cy="3646639"/>
          </a:xfrm>
          <a:prstGeom prst="rect">
            <a:avLst/>
          </a:prstGeom>
          <a:noFill/>
        </p:spPr>
        <p:txBody>
          <a:bodyPr wrap="square">
            <a:spAutoFit/>
          </a:bodyPr>
          <a:lstStyle/>
          <a:p>
            <a:pPr marL="342900" indent="-342900">
              <a:lnSpc>
                <a:spcPct val="107000"/>
              </a:lnSpc>
              <a:spcAft>
                <a:spcPts val="800"/>
              </a:spcAft>
              <a:buFont typeface="Arial" panose="020B0604020202020204" pitchFamily="34" charset="0"/>
              <a:buChar char="•"/>
            </a:pPr>
            <a:r>
              <a:rPr lang="en-GB" sz="240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Anticipating what happens when shapes move and combine with other shapes</a:t>
            </a:r>
          </a:p>
          <a:p>
            <a:pPr marL="171450" indent="-171450">
              <a:lnSpc>
                <a:spcPct val="107000"/>
              </a:lnSpc>
              <a:spcAft>
                <a:spcPts val="800"/>
              </a:spcAft>
              <a:buFont typeface="Arial" panose="020B0604020202020204" pitchFamily="34" charset="0"/>
              <a:buChar char="•"/>
            </a:pPr>
            <a:endParaRPr lang="en-GB" sz="120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7000"/>
              </a:lnSpc>
              <a:spcAft>
                <a:spcPts val="800"/>
              </a:spcAft>
              <a:buFont typeface="Arial" panose="020B0604020202020204" pitchFamily="34" charset="0"/>
              <a:buChar char="•"/>
            </a:pPr>
            <a:r>
              <a:rPr lang="en-GB" sz="2400">
                <a:solidFill>
                  <a:srgbClr val="002060"/>
                </a:solidFill>
                <a:ea typeface="Calibri" panose="020F0502020204030204" pitchFamily="34" charset="0"/>
                <a:cs typeface="Times New Roman" panose="02020603050405020304" pitchFamily="18" charset="0"/>
              </a:rPr>
              <a:t>D</a:t>
            </a:r>
            <a:r>
              <a:rPr lang="en-GB" sz="240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eveloping wider mathematical thinking including problem solving </a:t>
            </a:r>
          </a:p>
          <a:p>
            <a:pPr marL="171450" indent="-171450">
              <a:lnSpc>
                <a:spcPct val="107000"/>
              </a:lnSpc>
              <a:spcAft>
                <a:spcPts val="800"/>
              </a:spcAft>
              <a:buFont typeface="Arial" panose="020B0604020202020204" pitchFamily="34" charset="0"/>
              <a:buChar char="•"/>
            </a:pPr>
            <a:endParaRPr lang="en-GB" sz="120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7000"/>
              </a:lnSpc>
              <a:spcAft>
                <a:spcPts val="800"/>
              </a:spcAft>
              <a:buFont typeface="Arial" panose="020B0604020202020204" pitchFamily="34" charset="0"/>
              <a:buChar char="•"/>
            </a:pPr>
            <a:r>
              <a:rPr lang="en-GB" sz="2400">
                <a:solidFill>
                  <a:srgbClr val="002060"/>
                </a:solidFill>
                <a:ea typeface="Calibri" panose="020F0502020204030204" pitchFamily="34" charset="0"/>
                <a:cs typeface="Times New Roman" panose="02020603050405020304" pitchFamily="18" charset="0"/>
              </a:rPr>
              <a:t>D</a:t>
            </a:r>
            <a:r>
              <a:rPr lang="en-GB" sz="240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eveloping rich positional and directional language. </a:t>
            </a:r>
          </a:p>
        </p:txBody>
      </p:sp>
      <p:sp>
        <p:nvSpPr>
          <p:cNvPr id="7" name="TextBox 6">
            <a:extLst>
              <a:ext uri="{FF2B5EF4-FFF2-40B4-BE49-F238E27FC236}">
                <a16:creationId xmlns:a16="http://schemas.microsoft.com/office/drawing/2014/main" id="{610F58CB-FDDA-9C2B-8F83-BFDB9F667EE2}"/>
              </a:ext>
            </a:extLst>
          </p:cNvPr>
          <p:cNvSpPr txBox="1"/>
          <p:nvPr/>
        </p:nvSpPr>
        <p:spPr>
          <a:xfrm>
            <a:off x="2809523" y="404664"/>
            <a:ext cx="6048672" cy="523220"/>
          </a:xfrm>
          <a:prstGeom prst="rect">
            <a:avLst/>
          </a:prstGeom>
          <a:noFill/>
        </p:spPr>
        <p:txBody>
          <a:bodyPr wrap="square" lIns="91440" tIns="45720" rIns="91440" bIns="45720" rtlCol="0" anchor="t">
            <a:spAutoFit/>
          </a:bodyPr>
          <a:lstStyle/>
          <a:p>
            <a:pPr algn="r">
              <a:spcAft>
                <a:spcPts val="0"/>
              </a:spcAft>
              <a:defRPr/>
            </a:pPr>
            <a:r>
              <a:rPr lang="en-US" sz="2800" b="1">
                <a:solidFill>
                  <a:srgbClr val="002060"/>
                </a:solidFill>
                <a:latin typeface="Georgia"/>
                <a:ea typeface="Calibri"/>
                <a:cs typeface="Arial"/>
              </a:rPr>
              <a:t>Spatial awareness</a:t>
            </a:r>
            <a:endParaRPr lang="en-US" sz="2800" b="1">
              <a:solidFill>
                <a:srgbClr val="000000"/>
              </a:solidFill>
              <a:ea typeface="Calibri"/>
            </a:endParaRPr>
          </a:p>
        </p:txBody>
      </p:sp>
      <p:pic>
        <p:nvPicPr>
          <p:cNvPr id="2" name="Picture 1" descr="A young child playing with paper&#10;&#10;Description automatically generated">
            <a:extLst>
              <a:ext uri="{FF2B5EF4-FFF2-40B4-BE49-F238E27FC236}">
                <a16:creationId xmlns:a16="http://schemas.microsoft.com/office/drawing/2014/main" id="{E2FF5904-48AA-B662-F53B-7115DF6372F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310014" y="2863969"/>
            <a:ext cx="2353171" cy="1568647"/>
          </a:xfrm>
          <a:prstGeom prst="rect">
            <a:avLst/>
          </a:prstGeom>
          <a:ln w="12700">
            <a:solidFill>
              <a:schemeClr val="tx1">
                <a:lumMod val="65000"/>
                <a:lumOff val="35000"/>
              </a:schemeClr>
            </a:solidFill>
          </a:ln>
        </p:spPr>
      </p:pic>
      <p:pic>
        <p:nvPicPr>
          <p:cNvPr id="5" name="Picture 4" descr="A group of wooden blocks&#10;&#10;Description automatically generated">
            <a:extLst>
              <a:ext uri="{FF2B5EF4-FFF2-40B4-BE49-F238E27FC236}">
                <a16:creationId xmlns:a16="http://schemas.microsoft.com/office/drawing/2014/main" id="{D47B0B7A-C8CC-E26A-8F3B-534A8B4C5175}"/>
              </a:ext>
            </a:extLst>
          </p:cNvPr>
          <p:cNvPicPr>
            <a:picLocks noChangeAspect="1"/>
          </p:cNvPicPr>
          <p:nvPr/>
        </p:nvPicPr>
        <p:blipFill>
          <a:blip r:embed="rId4">
            <a:extLst>
              <a:ext uri="{28A0092B-C50C-407E-A947-70E740481C1C}">
                <a14:useLocalDpi xmlns:a14="http://schemas.microsoft.com/office/drawing/2010/main" val="0"/>
              </a:ext>
            </a:extLst>
          </a:blip>
          <a:srcRect t="6286" b="4204"/>
          <a:stretch/>
        </p:blipFill>
        <p:spPr>
          <a:xfrm>
            <a:off x="6293750" y="1210843"/>
            <a:ext cx="2369435" cy="1481781"/>
          </a:xfrm>
          <a:prstGeom prst="rect">
            <a:avLst/>
          </a:prstGeom>
          <a:ln w="12700">
            <a:solidFill>
              <a:schemeClr val="tx1">
                <a:lumMod val="65000"/>
                <a:lumOff val="35000"/>
              </a:schemeClr>
            </a:solidFill>
          </a:ln>
        </p:spPr>
      </p:pic>
      <p:pic>
        <p:nvPicPr>
          <p:cNvPr id="8" name="Picture 7" descr="A pair of colorful tunneles on grass&#10;&#10;Description automatically generated">
            <a:extLst>
              <a:ext uri="{FF2B5EF4-FFF2-40B4-BE49-F238E27FC236}">
                <a16:creationId xmlns:a16="http://schemas.microsoft.com/office/drawing/2014/main" id="{DE7EF696-0A3D-55BD-6859-F030BDDED3D3}"/>
              </a:ext>
            </a:extLst>
          </p:cNvPr>
          <p:cNvPicPr>
            <a:picLocks noChangeAspect="1"/>
          </p:cNvPicPr>
          <p:nvPr/>
        </p:nvPicPr>
        <p:blipFill>
          <a:blip r:embed="rId5">
            <a:extLst>
              <a:ext uri="{28A0092B-C50C-407E-A947-70E740481C1C}">
                <a14:useLocalDpi xmlns:a14="http://schemas.microsoft.com/office/drawing/2010/main" val="0"/>
              </a:ext>
            </a:extLst>
          </a:blip>
          <a:srcRect l="12131" r="6690" b="13387"/>
          <a:stretch/>
        </p:blipFill>
        <p:spPr>
          <a:xfrm>
            <a:off x="6316456" y="4603961"/>
            <a:ext cx="2353171" cy="1673782"/>
          </a:xfrm>
          <a:prstGeom prst="rect">
            <a:avLst/>
          </a:prstGeom>
        </p:spPr>
      </p:pic>
    </p:spTree>
    <p:extLst>
      <p:ext uri="{BB962C8B-B14F-4D97-AF65-F5344CB8AC3E}">
        <p14:creationId xmlns:p14="http://schemas.microsoft.com/office/powerpoint/2010/main" val="24311740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C43AD5C-B097-2A61-9D2B-0D402E1D6274}"/>
              </a:ext>
            </a:extLst>
          </p:cNvPr>
          <p:cNvSpPr txBox="1"/>
          <p:nvPr/>
        </p:nvSpPr>
        <p:spPr>
          <a:xfrm>
            <a:off x="2915816" y="353668"/>
            <a:ext cx="6048672" cy="523220"/>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ts val="0"/>
              </a:spcAft>
              <a:buClrTx/>
              <a:buSzTx/>
              <a:buFontTx/>
              <a:buNone/>
              <a:tabLst/>
              <a:defRPr/>
            </a:pPr>
            <a:r>
              <a:rPr lang="en-US" sz="2800" b="1">
                <a:solidFill>
                  <a:srgbClr val="002060"/>
                </a:solidFill>
                <a:latin typeface="Georgia" panose="02040502050405020303" pitchFamily="18" charset="0"/>
                <a:ea typeface="Calibri" panose="020F0502020204030204" pitchFamily="34" charset="0"/>
              </a:rPr>
              <a:t>Pattern</a:t>
            </a:r>
            <a:endParaRPr kumimoji="0" lang="en-GB" sz="2800" b="1" i="0" u="none" strike="noStrike" kern="1200" cap="none" spc="0" normalizeH="0" baseline="0" noProof="0">
              <a:ln>
                <a:noFill/>
              </a:ln>
              <a:solidFill>
                <a:srgbClr val="002060"/>
              </a:solidFill>
              <a:effectLst/>
              <a:uLnTx/>
              <a:uFillTx/>
              <a:latin typeface="Georgia" panose="02040502050405020303" pitchFamily="18" charset="0"/>
              <a:ea typeface="Calibri" panose="020F0502020204030204" pitchFamily="34" charset="0"/>
              <a:cs typeface="Arial" charset="0"/>
            </a:endParaRPr>
          </a:p>
        </p:txBody>
      </p:sp>
      <p:sp>
        <p:nvSpPr>
          <p:cNvPr id="4" name="TextBox 3">
            <a:extLst>
              <a:ext uri="{FF2B5EF4-FFF2-40B4-BE49-F238E27FC236}">
                <a16:creationId xmlns:a16="http://schemas.microsoft.com/office/drawing/2014/main" id="{FD8B5238-A9C3-027F-40DB-34B3CE59C694}"/>
              </a:ext>
            </a:extLst>
          </p:cNvPr>
          <p:cNvSpPr txBox="1"/>
          <p:nvPr/>
        </p:nvSpPr>
        <p:spPr>
          <a:xfrm>
            <a:off x="629816" y="1671932"/>
            <a:ext cx="4734272" cy="4154984"/>
          </a:xfrm>
          <a:prstGeom prst="rect">
            <a:avLst/>
          </a:prstGeom>
          <a:noFill/>
        </p:spPr>
        <p:txBody>
          <a:bodyPr wrap="square" lIns="91440" tIns="45720" rIns="91440" bIns="45720" anchor="t">
            <a:spAutoFit/>
          </a:bodyPr>
          <a:lstStyle/>
          <a:p>
            <a:endParaRPr lang="en-US" sz="2400" b="1">
              <a:solidFill>
                <a:srgbClr val="002060"/>
              </a:solidFill>
            </a:endParaRPr>
          </a:p>
          <a:p>
            <a:pPr marL="342900" indent="-342900">
              <a:buFont typeface="Arial" panose="020B0604020202020204" pitchFamily="34" charset="0"/>
              <a:buChar char="•"/>
            </a:pPr>
            <a:r>
              <a:rPr lang="en-US" sz="2400">
                <a:solidFill>
                  <a:srgbClr val="002060"/>
                </a:solidFill>
                <a:latin typeface="Calibri"/>
                <a:cs typeface="Arial"/>
              </a:rPr>
              <a:t>Noticing, identifying, talking about and creating patterns</a:t>
            </a:r>
          </a:p>
          <a:p>
            <a:endParaRPr lang="en-US" sz="2400">
              <a:solidFill>
                <a:srgbClr val="002060"/>
              </a:solidFill>
              <a:latin typeface="Calibri"/>
              <a:cs typeface="Arial"/>
            </a:endParaRPr>
          </a:p>
          <a:p>
            <a:pPr marL="342900" indent="-342900">
              <a:buFont typeface="Arial" panose="020B0604020202020204" pitchFamily="34" charset="0"/>
              <a:buChar char="•"/>
            </a:pPr>
            <a:r>
              <a:rPr lang="en-US" sz="2400">
                <a:solidFill>
                  <a:srgbClr val="002060"/>
                </a:solidFill>
                <a:latin typeface="Calibri"/>
                <a:cs typeface="Arial"/>
              </a:rPr>
              <a:t>Noticing patterns where the order of some items (including sounds and actions) is continually duplicated to form a unit of repeat to generate a pattern (repeating patterns).</a:t>
            </a:r>
            <a:endParaRPr lang="en-GB" sz="2400">
              <a:solidFill>
                <a:srgbClr val="002060"/>
              </a:solidFill>
              <a:latin typeface="Calibri"/>
              <a:cs typeface="Arial"/>
            </a:endParaRPr>
          </a:p>
          <a:p>
            <a:endParaRPr lang="en-GB" sz="2400">
              <a:solidFill>
                <a:srgbClr val="002060"/>
              </a:solidFill>
            </a:endParaRPr>
          </a:p>
        </p:txBody>
      </p:sp>
      <p:pic>
        <p:nvPicPr>
          <p:cNvPr id="5" name="Picture 4" descr="A close-up of a snail shell&#10;&#10;Description automatically generated">
            <a:extLst>
              <a:ext uri="{FF2B5EF4-FFF2-40B4-BE49-F238E27FC236}">
                <a16:creationId xmlns:a16="http://schemas.microsoft.com/office/drawing/2014/main" id="{FC22D600-BE7F-8A9A-61CB-8070116DDE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13873" y="1282073"/>
            <a:ext cx="2268252" cy="1512167"/>
          </a:xfrm>
          <a:prstGeom prst="rect">
            <a:avLst/>
          </a:prstGeom>
          <a:ln w="12700">
            <a:solidFill>
              <a:schemeClr val="tx1">
                <a:lumMod val="65000"/>
                <a:lumOff val="35000"/>
              </a:schemeClr>
            </a:solidFill>
          </a:ln>
        </p:spPr>
      </p:pic>
      <p:pic>
        <p:nvPicPr>
          <p:cNvPr id="7" name="Picture 6" descr="A blue and white fabric with elephants&#10;&#10;Description automatically generated">
            <a:extLst>
              <a:ext uri="{FF2B5EF4-FFF2-40B4-BE49-F238E27FC236}">
                <a16:creationId xmlns:a16="http://schemas.microsoft.com/office/drawing/2014/main" id="{258F4F36-14C5-802E-4773-32386545797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29552" y="4593822"/>
            <a:ext cx="2268252" cy="1512168"/>
          </a:xfrm>
          <a:prstGeom prst="rect">
            <a:avLst/>
          </a:prstGeom>
          <a:ln w="12700">
            <a:solidFill>
              <a:schemeClr val="tx1">
                <a:lumMod val="65000"/>
                <a:lumOff val="35000"/>
              </a:schemeClr>
            </a:solidFill>
          </a:ln>
        </p:spPr>
      </p:pic>
      <p:pic>
        <p:nvPicPr>
          <p:cNvPr id="9" name="Picture 8" descr="A black and white butterfly on a plant&#10;&#10;Description automatically generated">
            <a:extLst>
              <a:ext uri="{FF2B5EF4-FFF2-40B4-BE49-F238E27FC236}">
                <a16:creationId xmlns:a16="http://schemas.microsoft.com/office/drawing/2014/main" id="{5ED7BAC4-9F12-F482-8815-524B9A87AA0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13873" y="2937947"/>
            <a:ext cx="2268252" cy="1512168"/>
          </a:xfrm>
          <a:prstGeom prst="rect">
            <a:avLst/>
          </a:prstGeom>
          <a:ln w="12700">
            <a:solidFill>
              <a:schemeClr val="tx1">
                <a:lumMod val="65000"/>
                <a:lumOff val="35000"/>
              </a:schemeClr>
            </a:solidFill>
          </a:ln>
        </p:spPr>
      </p:pic>
    </p:spTree>
    <p:extLst>
      <p:ext uri="{BB962C8B-B14F-4D97-AF65-F5344CB8AC3E}">
        <p14:creationId xmlns:p14="http://schemas.microsoft.com/office/powerpoint/2010/main" val="39988329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C43AD5C-B097-2A61-9D2B-0D402E1D6274}"/>
              </a:ext>
            </a:extLst>
          </p:cNvPr>
          <p:cNvSpPr txBox="1"/>
          <p:nvPr/>
        </p:nvSpPr>
        <p:spPr>
          <a:xfrm>
            <a:off x="2915816" y="353668"/>
            <a:ext cx="6048672" cy="523220"/>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ts val="0"/>
              </a:spcAft>
              <a:buClrTx/>
              <a:buSzTx/>
              <a:buFontTx/>
              <a:buNone/>
              <a:tabLst/>
              <a:defRPr/>
            </a:pPr>
            <a:r>
              <a:rPr lang="en-US" sz="2800" b="1">
                <a:solidFill>
                  <a:srgbClr val="002060"/>
                </a:solidFill>
                <a:latin typeface="Georgia" panose="02040502050405020303" pitchFamily="18" charset="0"/>
                <a:ea typeface="Calibri" panose="020F0502020204030204" pitchFamily="34" charset="0"/>
              </a:rPr>
              <a:t>Measures</a:t>
            </a:r>
            <a:endParaRPr kumimoji="0" lang="en-GB" sz="2800" b="1" i="0" u="none" strike="noStrike" kern="1200" cap="none" spc="0" normalizeH="0" baseline="0" noProof="0">
              <a:ln>
                <a:noFill/>
              </a:ln>
              <a:solidFill>
                <a:srgbClr val="002060"/>
              </a:solidFill>
              <a:effectLst/>
              <a:uLnTx/>
              <a:uFillTx/>
              <a:latin typeface="Georgia" panose="02040502050405020303" pitchFamily="18" charset="0"/>
              <a:ea typeface="Calibri" panose="020F0502020204030204" pitchFamily="34" charset="0"/>
              <a:cs typeface="Arial" charset="0"/>
            </a:endParaRPr>
          </a:p>
        </p:txBody>
      </p:sp>
      <p:sp>
        <p:nvSpPr>
          <p:cNvPr id="4" name="TextBox 3">
            <a:extLst>
              <a:ext uri="{FF2B5EF4-FFF2-40B4-BE49-F238E27FC236}">
                <a16:creationId xmlns:a16="http://schemas.microsoft.com/office/drawing/2014/main" id="{26631AC5-3B08-6895-98B4-ECBFBADB315A}"/>
              </a:ext>
            </a:extLst>
          </p:cNvPr>
          <p:cNvSpPr txBox="1"/>
          <p:nvPr/>
        </p:nvSpPr>
        <p:spPr>
          <a:xfrm>
            <a:off x="395536" y="1124745"/>
            <a:ext cx="8424936" cy="1569660"/>
          </a:xfrm>
          <a:prstGeom prst="rect">
            <a:avLst/>
          </a:prstGeom>
          <a:noFill/>
        </p:spPr>
        <p:txBody>
          <a:bodyPr wrap="square">
            <a:spAutoFit/>
          </a:bodyPr>
          <a:lstStyle/>
          <a:p>
            <a:endParaRPr lang="en-US" sz="2400" b="1">
              <a:solidFill>
                <a:srgbClr val="002060"/>
              </a:solidFill>
            </a:endParaRPr>
          </a:p>
          <a:p>
            <a:r>
              <a:rPr lang="en-US" sz="2400">
                <a:solidFill>
                  <a:srgbClr val="002060"/>
                </a:solidFill>
              </a:rPr>
              <a:t>Comparing objects based on different attributes such as length, weight, size, capacity and time as a preliminary to using units to compare later.</a:t>
            </a:r>
            <a:endParaRPr lang="en-GB" sz="2400">
              <a:solidFill>
                <a:srgbClr val="002060"/>
              </a:solidFill>
            </a:endParaRPr>
          </a:p>
        </p:txBody>
      </p:sp>
      <p:pic>
        <p:nvPicPr>
          <p:cNvPr id="6146" name="Picture 2" descr="Balance Scale...: ">
            <a:extLst>
              <a:ext uri="{FF2B5EF4-FFF2-40B4-BE49-F238E27FC236}">
                <a16:creationId xmlns:a16="http://schemas.microsoft.com/office/drawing/2014/main" id="{0BB17071-6B25-B202-4F31-E1DAAB5827C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2384" b="11331"/>
          <a:stretch/>
        </p:blipFill>
        <p:spPr bwMode="auto">
          <a:xfrm>
            <a:off x="611560" y="3489912"/>
            <a:ext cx="3384376" cy="2243343"/>
          </a:xfrm>
          <a:prstGeom prst="rect">
            <a:avLst/>
          </a:prstGeom>
          <a:noFill/>
          <a:ln w="12700">
            <a:solidFill>
              <a:schemeClr val="tx1"/>
            </a:solidFill>
          </a:ln>
          <a:extLst>
            <a:ext uri="{909E8E84-426E-40DD-AFC4-6F175D3DCCD1}">
              <a14:hiddenFill xmlns:a14="http://schemas.microsoft.com/office/drawing/2010/main">
                <a:solidFill>
                  <a:srgbClr val="FFFFFF"/>
                </a:solidFill>
              </a14:hiddenFill>
            </a:ext>
          </a:extLst>
        </p:spPr>
      </p:pic>
      <p:pic>
        <p:nvPicPr>
          <p:cNvPr id="3" name="Picture 2" descr="Several pairs of rubber boots&#10;&#10;Description automatically generated">
            <a:extLst>
              <a:ext uri="{FF2B5EF4-FFF2-40B4-BE49-F238E27FC236}">
                <a16:creationId xmlns:a16="http://schemas.microsoft.com/office/drawing/2014/main" id="{A29D336C-3047-FFDB-4C28-691211F644C1}"/>
              </a:ext>
            </a:extLst>
          </p:cNvPr>
          <p:cNvPicPr>
            <a:picLocks noChangeAspect="1"/>
          </p:cNvPicPr>
          <p:nvPr/>
        </p:nvPicPr>
        <p:blipFill>
          <a:blip r:embed="rId4">
            <a:extLst>
              <a:ext uri="{28A0092B-C50C-407E-A947-70E740481C1C}">
                <a14:useLocalDpi xmlns:a14="http://schemas.microsoft.com/office/drawing/2010/main" val="0"/>
              </a:ext>
            </a:extLst>
          </a:blip>
          <a:srcRect t="9702"/>
          <a:stretch/>
        </p:blipFill>
        <p:spPr>
          <a:xfrm>
            <a:off x="4638419" y="3489912"/>
            <a:ext cx="3845404" cy="2315351"/>
          </a:xfrm>
          <a:prstGeom prst="rect">
            <a:avLst/>
          </a:prstGeom>
          <a:ln w="12700">
            <a:solidFill>
              <a:schemeClr val="tx1"/>
            </a:solidFill>
          </a:ln>
        </p:spPr>
      </p:pic>
    </p:spTree>
    <p:extLst>
      <p:ext uri="{BB962C8B-B14F-4D97-AF65-F5344CB8AC3E}">
        <p14:creationId xmlns:p14="http://schemas.microsoft.com/office/powerpoint/2010/main" val="9473056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Question mark concept">
            <a:extLst>
              <a:ext uri="{FF2B5EF4-FFF2-40B4-BE49-F238E27FC236}">
                <a16:creationId xmlns:a16="http://schemas.microsoft.com/office/drawing/2014/main" id="{19072A3C-F8D5-8CA5-D9D0-68D548C581C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5156" y="1142999"/>
            <a:ext cx="7462157" cy="497477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9A425E61-AF9E-05C3-5453-192722E55A59}"/>
              </a:ext>
            </a:extLst>
          </p:cNvPr>
          <p:cNvSpPr txBox="1"/>
          <p:nvPr/>
        </p:nvSpPr>
        <p:spPr>
          <a:xfrm>
            <a:off x="1831520" y="2603135"/>
            <a:ext cx="2884714" cy="1200329"/>
          </a:xfrm>
          <a:prstGeom prst="rect">
            <a:avLst/>
          </a:prstGeom>
          <a:noFill/>
        </p:spPr>
        <p:txBody>
          <a:bodyPr wrap="square" rtlCol="0">
            <a:spAutoFit/>
          </a:bodyPr>
          <a:lstStyle/>
          <a:p>
            <a:r>
              <a:rPr lang="en-US" sz="3600" dirty="0">
                <a:solidFill>
                  <a:schemeClr val="bg1"/>
                </a:solidFill>
                <a:latin typeface="Georgia" panose="02040502050405020303" pitchFamily="18" charset="0"/>
              </a:rPr>
              <a:t>Knowledge Check </a:t>
            </a:r>
            <a:endParaRPr lang="en-GB" sz="3600" dirty="0">
              <a:solidFill>
                <a:schemeClr val="bg1"/>
              </a:solidFill>
              <a:latin typeface="Georgia" panose="02040502050405020303" pitchFamily="18" charset="0"/>
            </a:endParaRPr>
          </a:p>
        </p:txBody>
      </p:sp>
    </p:spTree>
    <p:extLst>
      <p:ext uri="{BB962C8B-B14F-4D97-AF65-F5344CB8AC3E}">
        <p14:creationId xmlns:p14="http://schemas.microsoft.com/office/powerpoint/2010/main" val="4539267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1600" y="2132856"/>
            <a:ext cx="4579178" cy="3052499"/>
          </a:xfrm>
          <a:prstGeom prst="rect">
            <a:avLst/>
          </a:prstGeom>
          <a:effectLst/>
        </p:spPr>
      </p:pic>
      <p:sp>
        <p:nvSpPr>
          <p:cNvPr id="4" name="TextBox 3">
            <a:extLst>
              <a:ext uri="{FF2B5EF4-FFF2-40B4-BE49-F238E27FC236}">
                <a16:creationId xmlns:a16="http://schemas.microsoft.com/office/drawing/2014/main" id="{1B3C96DC-35A8-23DF-5651-7FE2E355DF48}"/>
              </a:ext>
            </a:extLst>
          </p:cNvPr>
          <p:cNvSpPr txBox="1"/>
          <p:nvPr/>
        </p:nvSpPr>
        <p:spPr>
          <a:xfrm>
            <a:off x="2915816" y="353668"/>
            <a:ext cx="6048672" cy="523220"/>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ts val="0"/>
              </a:spcAft>
              <a:buClrTx/>
              <a:buSzTx/>
              <a:buFontTx/>
              <a:buNone/>
              <a:tabLst/>
              <a:defRPr/>
            </a:pPr>
            <a:r>
              <a:rPr kumimoji="0" lang="en-GB" sz="2800" b="1" i="0" u="none" strike="noStrike" kern="1200" cap="none" spc="0" normalizeH="0" baseline="0" noProof="0">
                <a:ln>
                  <a:noFill/>
                </a:ln>
                <a:solidFill>
                  <a:srgbClr val="002060"/>
                </a:solidFill>
                <a:effectLst/>
                <a:uLnTx/>
                <a:uFillTx/>
                <a:latin typeface="Georgia" panose="02040502050405020303" pitchFamily="18" charset="0"/>
                <a:ea typeface="Calibri" panose="020F0502020204030204" pitchFamily="34" charset="0"/>
                <a:cs typeface="Arial" charset="0"/>
              </a:rPr>
              <a:t>Next steps</a:t>
            </a:r>
          </a:p>
        </p:txBody>
      </p:sp>
      <p:sp>
        <p:nvSpPr>
          <p:cNvPr id="5" name="TextBox 4">
            <a:extLst>
              <a:ext uri="{FF2B5EF4-FFF2-40B4-BE49-F238E27FC236}">
                <a16:creationId xmlns:a16="http://schemas.microsoft.com/office/drawing/2014/main" id="{D3558345-971D-FA5A-7E6B-0367D8D31D98}"/>
              </a:ext>
            </a:extLst>
          </p:cNvPr>
          <p:cNvSpPr txBox="1"/>
          <p:nvPr/>
        </p:nvSpPr>
        <p:spPr>
          <a:xfrm>
            <a:off x="6475962" y="2708920"/>
            <a:ext cx="1512168" cy="1569660"/>
          </a:xfrm>
          <a:prstGeom prst="rect">
            <a:avLst/>
          </a:prstGeom>
          <a:noFill/>
        </p:spPr>
        <p:txBody>
          <a:bodyPr wrap="square" rtlCol="0">
            <a:spAutoFit/>
          </a:bodyPr>
          <a:lstStyle/>
          <a:p>
            <a:r>
              <a:rPr lang="en-US" sz="2400">
                <a:solidFill>
                  <a:srgbClr val="002060"/>
                </a:solidFill>
              </a:rPr>
              <a:t>Audits</a:t>
            </a:r>
          </a:p>
          <a:p>
            <a:endParaRPr lang="en-US" sz="2400">
              <a:solidFill>
                <a:srgbClr val="002060"/>
              </a:solidFill>
            </a:endParaRPr>
          </a:p>
          <a:p>
            <a:r>
              <a:rPr lang="en-US" sz="2400">
                <a:solidFill>
                  <a:srgbClr val="002060"/>
                </a:solidFill>
              </a:rPr>
              <a:t>Action plans </a:t>
            </a:r>
            <a:endParaRPr lang="en-GB" sz="2400">
              <a:solidFill>
                <a:srgbClr val="002060"/>
              </a:solidFill>
            </a:endParaRPr>
          </a:p>
        </p:txBody>
      </p:sp>
    </p:spTree>
    <p:extLst>
      <p:ext uri="{BB962C8B-B14F-4D97-AF65-F5344CB8AC3E}">
        <p14:creationId xmlns:p14="http://schemas.microsoft.com/office/powerpoint/2010/main" val="23123678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843507" y="1245274"/>
            <a:ext cx="7848872" cy="4955203"/>
          </a:xfrm>
          <a:prstGeom prst="rect">
            <a:avLst/>
          </a:prstGeom>
          <a:noFill/>
        </p:spPr>
        <p:txBody>
          <a:bodyPr wrap="square" lIns="91440" tIns="45720" rIns="91440" bIns="45720" anchor="t">
            <a:spAutoFit/>
          </a:bodyPr>
          <a:lstStyle/>
          <a:p>
            <a:pPr fontAlgn="auto">
              <a:spcBef>
                <a:spcPts val="0"/>
              </a:spcBef>
              <a:spcAft>
                <a:spcPts val="600"/>
              </a:spcAft>
              <a:defRPr/>
            </a:pPr>
            <a:endParaRPr lang="en-US" sz="2400" b="1">
              <a:solidFill>
                <a:srgbClr val="002060"/>
              </a:solidFill>
              <a:cs typeface="+mn-cs"/>
            </a:endParaRPr>
          </a:p>
          <a:p>
            <a:pPr fontAlgn="auto">
              <a:spcBef>
                <a:spcPts val="0"/>
              </a:spcBef>
              <a:spcAft>
                <a:spcPts val="600"/>
              </a:spcAft>
              <a:defRPr/>
            </a:pPr>
            <a:endParaRPr lang="en-US" sz="2400">
              <a:solidFill>
                <a:srgbClr val="002060"/>
              </a:solidFill>
              <a:cs typeface="+mn-cs"/>
            </a:endParaRPr>
          </a:p>
          <a:p>
            <a:pPr marL="285750" indent="-285750" fontAlgn="auto">
              <a:spcBef>
                <a:spcPts val="0"/>
              </a:spcBef>
              <a:spcAft>
                <a:spcPts val="600"/>
              </a:spcAft>
              <a:buFont typeface="Arial" panose="020B0604020202020204" pitchFamily="34" charset="0"/>
              <a:buChar char="•"/>
              <a:defRPr/>
            </a:pPr>
            <a:r>
              <a:rPr lang="en-GB" sz="2400">
                <a:solidFill>
                  <a:srgbClr val="002060"/>
                </a:solidFill>
                <a:cs typeface="+mn-cs"/>
              </a:rPr>
              <a:t>Describe why maths in the early years is important</a:t>
            </a:r>
          </a:p>
          <a:p>
            <a:pPr marL="285750" indent="-285750" fontAlgn="auto">
              <a:spcBef>
                <a:spcPts val="0"/>
              </a:spcBef>
              <a:spcAft>
                <a:spcPts val="600"/>
              </a:spcAft>
              <a:buFont typeface="Arial" panose="020B0604020202020204" pitchFamily="34" charset="0"/>
              <a:buChar char="•"/>
              <a:defRPr/>
            </a:pPr>
            <a:endParaRPr lang="en-GB" sz="2400">
              <a:solidFill>
                <a:srgbClr val="002060"/>
              </a:solidFill>
              <a:cs typeface="+mn-cs"/>
            </a:endParaRPr>
          </a:p>
          <a:p>
            <a:pPr marL="285750" indent="-285750" fontAlgn="auto">
              <a:spcBef>
                <a:spcPts val="0"/>
              </a:spcBef>
              <a:spcAft>
                <a:spcPts val="600"/>
              </a:spcAft>
              <a:buFont typeface="Arial" panose="020B0604020202020204" pitchFamily="34" charset="0"/>
              <a:buChar char="•"/>
              <a:defRPr/>
            </a:pPr>
            <a:r>
              <a:rPr lang="en-GB" sz="2400">
                <a:solidFill>
                  <a:srgbClr val="002060"/>
                </a:solidFill>
                <a:latin typeface="Calibri"/>
                <a:cs typeface="Calibri"/>
              </a:rPr>
              <a:t>Identify the key areas of mathematical development </a:t>
            </a:r>
          </a:p>
          <a:p>
            <a:pPr fontAlgn="auto">
              <a:spcBef>
                <a:spcPts val="0"/>
              </a:spcBef>
              <a:spcAft>
                <a:spcPts val="600"/>
              </a:spcAft>
              <a:defRPr/>
            </a:pPr>
            <a:endParaRPr lang="en-US" sz="2400" dirty="0">
              <a:solidFill>
                <a:srgbClr val="002060"/>
              </a:solidFill>
              <a:cs typeface="+mn-cs"/>
            </a:endParaRPr>
          </a:p>
          <a:p>
            <a:pPr marL="285750" indent="-285750" fontAlgn="auto">
              <a:spcBef>
                <a:spcPts val="0"/>
              </a:spcBef>
              <a:spcAft>
                <a:spcPts val="600"/>
              </a:spcAft>
              <a:buFont typeface="Arial" panose="020B0604020202020204" pitchFamily="34" charset="0"/>
              <a:buChar char="•"/>
              <a:defRPr/>
            </a:pPr>
            <a:r>
              <a:rPr lang="en-US" sz="2400">
                <a:solidFill>
                  <a:srgbClr val="002060"/>
                </a:solidFill>
                <a:cs typeface="+mn-cs"/>
              </a:rPr>
              <a:t>Discuss the Maths Champions audit process and identify next steps </a:t>
            </a:r>
          </a:p>
          <a:p>
            <a:pPr marL="285750" indent="-285750" fontAlgn="auto">
              <a:spcBef>
                <a:spcPts val="0"/>
              </a:spcBef>
              <a:spcAft>
                <a:spcPts val="600"/>
              </a:spcAft>
              <a:buFont typeface="Arial" panose="020B0604020202020204" pitchFamily="34" charset="0"/>
              <a:buChar char="•"/>
              <a:defRPr/>
            </a:pPr>
            <a:endParaRPr lang="en-US" sz="2400">
              <a:solidFill>
                <a:srgbClr val="002060"/>
              </a:solidFill>
              <a:cs typeface="+mn-cs"/>
            </a:endParaRPr>
          </a:p>
          <a:p>
            <a:pPr fontAlgn="auto">
              <a:spcBef>
                <a:spcPts val="0"/>
              </a:spcBef>
              <a:spcAft>
                <a:spcPts val="600"/>
              </a:spcAft>
              <a:defRPr/>
            </a:pPr>
            <a:endParaRPr lang="en-GB" b="1">
              <a:cs typeface="+mn-cs"/>
            </a:endParaRPr>
          </a:p>
          <a:p>
            <a:pPr fontAlgn="auto">
              <a:spcBef>
                <a:spcPts val="0"/>
              </a:spcBef>
              <a:spcAft>
                <a:spcPts val="600"/>
              </a:spcAft>
              <a:defRPr/>
            </a:pPr>
            <a:endParaRPr lang="en-US" sz="1600" b="1">
              <a:cs typeface="+mn-cs"/>
            </a:endParaRPr>
          </a:p>
          <a:p>
            <a:pPr fontAlgn="auto">
              <a:spcBef>
                <a:spcPts val="0"/>
              </a:spcBef>
              <a:spcAft>
                <a:spcPts val="600"/>
              </a:spcAft>
              <a:defRPr/>
            </a:pPr>
            <a:endParaRPr lang="en-GB" sz="1600">
              <a:cs typeface="+mn-cs"/>
            </a:endParaRPr>
          </a:p>
        </p:txBody>
      </p:sp>
      <p:sp>
        <p:nvSpPr>
          <p:cNvPr id="2" name="TextBox 1">
            <a:extLst>
              <a:ext uri="{FF2B5EF4-FFF2-40B4-BE49-F238E27FC236}">
                <a16:creationId xmlns:a16="http://schemas.microsoft.com/office/drawing/2014/main" id="{60B7180A-1666-CE1F-76A6-9676744F790B}"/>
              </a:ext>
            </a:extLst>
          </p:cNvPr>
          <p:cNvSpPr txBox="1"/>
          <p:nvPr/>
        </p:nvSpPr>
        <p:spPr>
          <a:xfrm>
            <a:off x="2915816" y="260648"/>
            <a:ext cx="6048672" cy="523220"/>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ts val="0"/>
              </a:spcAft>
              <a:buClrTx/>
              <a:buSzTx/>
              <a:buFontTx/>
              <a:buNone/>
              <a:tabLst/>
              <a:defRPr/>
            </a:pPr>
            <a:r>
              <a:rPr kumimoji="0" lang="en-GB" sz="2800" b="1" i="0" u="none" strike="noStrike" kern="1200" cap="none" spc="0" normalizeH="0" baseline="0" noProof="0">
                <a:ln>
                  <a:noFill/>
                </a:ln>
                <a:solidFill>
                  <a:srgbClr val="002060"/>
                </a:solidFill>
                <a:effectLst/>
                <a:uLnTx/>
                <a:uFillTx/>
                <a:latin typeface="Georgia" panose="02040502050405020303" pitchFamily="18" charset="0"/>
                <a:ea typeface="Calibri" panose="020F0502020204030204" pitchFamily="34" charset="0"/>
                <a:cs typeface="Arial" charset="0"/>
              </a:rPr>
              <a:t>Aims of the session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47195" y="1484784"/>
            <a:ext cx="4700869" cy="6186309"/>
          </a:xfrm>
          <a:prstGeom prst="rect">
            <a:avLst/>
          </a:prstGeom>
          <a:noFill/>
        </p:spPr>
        <p:txBody>
          <a:bodyPr wrap="square" lIns="91440" tIns="45720" rIns="91440" bIns="45720" rtlCol="0" anchor="t">
            <a:spAutoFit/>
          </a:bodyPr>
          <a:lstStyle/>
          <a:p>
            <a:r>
              <a:rPr lang="en-US" sz="2400">
                <a:solidFill>
                  <a:srgbClr val="002060"/>
                </a:solidFill>
                <a:latin typeface="Calibri"/>
                <a:ea typeface="Calibri"/>
                <a:cs typeface="Arial"/>
              </a:rPr>
              <a:t>Research shows that early mathematical knowledge predicts later mathematical and reading ability and general education and social progress. </a:t>
            </a:r>
          </a:p>
          <a:p>
            <a:endParaRPr lang="en-US" sz="2400">
              <a:solidFill>
                <a:srgbClr val="002060"/>
              </a:solidFill>
            </a:endParaRPr>
          </a:p>
          <a:p>
            <a:r>
              <a:rPr lang="en-US" sz="2400">
                <a:solidFill>
                  <a:srgbClr val="002060"/>
                </a:solidFill>
                <a:latin typeface="Calibri"/>
                <a:ea typeface="Calibri"/>
                <a:cs typeface="Arial"/>
              </a:rPr>
              <a:t>It is essential that early year's educators provide all children with opportunities to develop firm foundations in </a:t>
            </a:r>
            <a:r>
              <a:rPr lang="en-US" sz="2400" dirty="0">
                <a:solidFill>
                  <a:srgbClr val="002060"/>
                </a:solidFill>
                <a:latin typeface="Calibri"/>
                <a:ea typeface="Calibri"/>
                <a:cs typeface="Arial"/>
              </a:rPr>
              <a:t>maths</a:t>
            </a:r>
            <a:r>
              <a:rPr lang="en-US" sz="2400">
                <a:solidFill>
                  <a:srgbClr val="002060"/>
                </a:solidFill>
                <a:latin typeface="Calibri"/>
                <a:ea typeface="Calibri"/>
                <a:cs typeface="Arial"/>
              </a:rPr>
              <a:t>, in ways that are engaging and appropriate for their age and stage of development.  </a:t>
            </a:r>
          </a:p>
          <a:p>
            <a:endParaRPr lang="en-US"/>
          </a:p>
          <a:p>
            <a:endParaRPr lang="en-US"/>
          </a:p>
          <a:p>
            <a:endParaRPr lang="en-US"/>
          </a:p>
          <a:p>
            <a:endParaRPr lang="en-US"/>
          </a:p>
          <a:p>
            <a:endParaRPr lang="en-US"/>
          </a:p>
          <a:p>
            <a:endParaRPr lang="en-US"/>
          </a:p>
        </p:txBody>
      </p:sp>
      <p:sp>
        <p:nvSpPr>
          <p:cNvPr id="9" name="TextBox 8">
            <a:extLst>
              <a:ext uri="{FF2B5EF4-FFF2-40B4-BE49-F238E27FC236}">
                <a16:creationId xmlns:a16="http://schemas.microsoft.com/office/drawing/2014/main" id="{821D1ED3-1C50-5E93-EAE1-5B3267600BC5}"/>
              </a:ext>
            </a:extLst>
          </p:cNvPr>
          <p:cNvSpPr txBox="1"/>
          <p:nvPr/>
        </p:nvSpPr>
        <p:spPr>
          <a:xfrm>
            <a:off x="2915816" y="260648"/>
            <a:ext cx="6048672" cy="523220"/>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ts val="0"/>
              </a:spcAft>
              <a:buClrTx/>
              <a:buSzTx/>
              <a:buFontTx/>
              <a:buNone/>
              <a:tabLst/>
              <a:defRPr/>
            </a:pPr>
            <a:r>
              <a:rPr lang="en-US" sz="2800" b="1">
                <a:solidFill>
                  <a:srgbClr val="002060"/>
                </a:solidFill>
                <a:latin typeface="Georgia" panose="02040502050405020303" pitchFamily="18" charset="0"/>
                <a:ea typeface="Calibri" panose="020F0502020204030204" pitchFamily="34" charset="0"/>
              </a:rPr>
              <a:t>Maths in the early years</a:t>
            </a:r>
            <a:endParaRPr kumimoji="0" lang="en-GB" sz="2800" b="1" i="0" u="none" strike="noStrike" kern="1200" cap="none" spc="0" normalizeH="0" baseline="0" noProof="0">
              <a:ln>
                <a:noFill/>
              </a:ln>
              <a:solidFill>
                <a:srgbClr val="002060"/>
              </a:solidFill>
              <a:effectLst/>
              <a:uLnTx/>
              <a:uFillTx/>
              <a:latin typeface="Georgia" panose="02040502050405020303" pitchFamily="18" charset="0"/>
              <a:ea typeface="Calibri" panose="020F0502020204030204" pitchFamily="34" charset="0"/>
              <a:cs typeface="Arial" charset="0"/>
            </a:endParaRPr>
          </a:p>
        </p:txBody>
      </p:sp>
      <p:pic>
        <p:nvPicPr>
          <p:cNvPr id="6" name="Picture 5">
            <a:extLst>
              <a:ext uri="{FF2B5EF4-FFF2-40B4-BE49-F238E27FC236}">
                <a16:creationId xmlns:a16="http://schemas.microsoft.com/office/drawing/2014/main" id="{A98A157C-F003-39A6-D606-CE301FCF0CC1}"/>
              </a:ext>
            </a:extLst>
          </p:cNvPr>
          <p:cNvPicPr/>
          <p:nvPr/>
        </p:nvPicPr>
        <p:blipFill rotWithShape="1">
          <a:blip r:embed="rId3" cstate="print">
            <a:extLst>
              <a:ext uri="{28A0092B-C50C-407E-A947-70E740481C1C}">
                <a14:useLocalDpi xmlns:a14="http://schemas.microsoft.com/office/drawing/2010/main" val="0"/>
              </a:ext>
            </a:extLst>
          </a:blip>
          <a:srcRect l="15622" t="22454" r="34522" b="19047"/>
          <a:stretch/>
        </p:blipFill>
        <p:spPr bwMode="auto">
          <a:xfrm>
            <a:off x="5180574" y="2204864"/>
            <a:ext cx="3600400" cy="273630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0586802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906760" y="238686"/>
            <a:ext cx="6048672" cy="523220"/>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ts val="0"/>
              </a:spcAft>
              <a:buClrTx/>
              <a:buSzTx/>
              <a:buFontTx/>
              <a:buNone/>
              <a:tabLst/>
              <a:defRPr/>
            </a:pPr>
            <a:r>
              <a:rPr lang="en-US" sz="2800" b="1">
                <a:solidFill>
                  <a:srgbClr val="002060"/>
                </a:solidFill>
                <a:latin typeface="Georgia" panose="02040502050405020303" pitchFamily="18" charset="0"/>
                <a:ea typeface="Calibri" panose="020F0502020204030204" pitchFamily="34" charset="0"/>
              </a:rPr>
              <a:t>Key </a:t>
            </a:r>
            <a:r>
              <a:rPr lang="en-GB" sz="2800" b="1">
                <a:solidFill>
                  <a:srgbClr val="002060"/>
                </a:solidFill>
                <a:latin typeface="Georgia" panose="02040502050405020303" pitchFamily="18" charset="0"/>
                <a:ea typeface="Calibri" panose="020F0502020204030204" pitchFamily="34" charset="0"/>
              </a:rPr>
              <a:t>areas of maths learning </a:t>
            </a:r>
            <a:endParaRPr kumimoji="0" lang="en-GB" sz="2800" b="1" i="0" u="none" strike="noStrike" kern="1200" cap="none" spc="0" normalizeH="0" baseline="0" noProof="0">
              <a:ln>
                <a:noFill/>
              </a:ln>
              <a:solidFill>
                <a:srgbClr val="002060"/>
              </a:solidFill>
              <a:effectLst/>
              <a:uLnTx/>
              <a:uFillTx/>
              <a:latin typeface="Georgia" panose="02040502050405020303" pitchFamily="18" charset="0"/>
              <a:ea typeface="Calibri" panose="020F0502020204030204" pitchFamily="34" charset="0"/>
              <a:cs typeface="Arial" charset="0"/>
            </a:endParaRPr>
          </a:p>
        </p:txBody>
      </p:sp>
      <p:sp>
        <p:nvSpPr>
          <p:cNvPr id="5" name="TextBox 4"/>
          <p:cNvSpPr txBox="1"/>
          <p:nvPr/>
        </p:nvSpPr>
        <p:spPr>
          <a:xfrm>
            <a:off x="6156176" y="2996952"/>
            <a:ext cx="184731" cy="369332"/>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itchFamily="34" charset="0"/>
              <a:ea typeface="+mn-ea"/>
              <a:cs typeface="Arial" charset="0"/>
            </a:endParaRPr>
          </a:p>
        </p:txBody>
      </p:sp>
      <p:sp>
        <p:nvSpPr>
          <p:cNvPr id="4" name="TextBox 3">
            <a:extLst>
              <a:ext uri="{FF2B5EF4-FFF2-40B4-BE49-F238E27FC236}">
                <a16:creationId xmlns:a16="http://schemas.microsoft.com/office/drawing/2014/main" id="{5AE533B0-95C5-B41E-48B2-95AEF21E84C9}"/>
              </a:ext>
            </a:extLst>
          </p:cNvPr>
          <p:cNvSpPr txBox="1"/>
          <p:nvPr/>
        </p:nvSpPr>
        <p:spPr>
          <a:xfrm>
            <a:off x="899592" y="1700808"/>
            <a:ext cx="4248472" cy="3908762"/>
          </a:xfrm>
          <a:prstGeom prst="rect">
            <a:avLst/>
          </a:prstGeom>
          <a:noFill/>
        </p:spPr>
        <p:txBody>
          <a:bodyPr wrap="square" rtlCol="0">
            <a:spAutoFit/>
          </a:bodyPr>
          <a:lstStyle/>
          <a:p>
            <a:pPr marR="0" lvl="0" algn="l" defTabSz="914400" rtl="0" eaLnBrk="1" fontAlgn="base" latinLnBrk="0" hangingPunct="1">
              <a:lnSpc>
                <a:spcPct val="100000"/>
              </a:lnSpc>
              <a:spcBef>
                <a:spcPct val="0"/>
              </a:spcBef>
              <a:spcAft>
                <a:spcPct val="0"/>
              </a:spcAft>
              <a:buClrTx/>
              <a:buSzTx/>
              <a:tabLst/>
              <a:defRPr/>
            </a:pPr>
            <a:r>
              <a:rPr kumimoji="0" lang="en-US" sz="2400" i="0" u="none" strike="noStrike" kern="1200" cap="none" spc="0" normalizeH="0" baseline="0" noProof="0">
                <a:ln>
                  <a:noFill/>
                </a:ln>
                <a:solidFill>
                  <a:srgbClr val="002060"/>
                </a:solidFill>
                <a:effectLst/>
                <a:uLnTx/>
                <a:uFillTx/>
                <a:latin typeface="Calibri" pitchFamily="34" charset="0"/>
                <a:ea typeface="+mn-ea"/>
                <a:cs typeface="Arial" charset="0"/>
              </a:rPr>
              <a:t>Comparison </a:t>
            </a:r>
          </a:p>
          <a:p>
            <a:pPr marR="0" lvl="0" algn="l" defTabSz="914400" rtl="0" eaLnBrk="1" fontAlgn="base" latinLnBrk="0" hangingPunct="1">
              <a:lnSpc>
                <a:spcPct val="100000"/>
              </a:lnSpc>
              <a:spcBef>
                <a:spcPct val="0"/>
              </a:spcBef>
              <a:spcAft>
                <a:spcPct val="0"/>
              </a:spcAft>
              <a:buClrTx/>
              <a:buSzTx/>
              <a:tabLst/>
              <a:defRPr/>
            </a:pPr>
            <a:endParaRPr kumimoji="0" lang="en-US" sz="1200" i="0" u="none" strike="noStrike" kern="1200" cap="none" spc="0" normalizeH="0" baseline="0" noProof="0">
              <a:ln>
                <a:noFill/>
              </a:ln>
              <a:solidFill>
                <a:srgbClr val="002060"/>
              </a:solidFill>
              <a:effectLst/>
              <a:uLnTx/>
              <a:uFillTx/>
              <a:latin typeface="Calibri" pitchFamily="34" charset="0"/>
              <a:ea typeface="+mn-ea"/>
              <a:cs typeface="Arial" charset="0"/>
            </a:endParaRPr>
          </a:p>
          <a:p>
            <a:pPr marR="0" lvl="0" algn="l" defTabSz="914400" rtl="0" eaLnBrk="1" fontAlgn="base" latinLnBrk="0" hangingPunct="1">
              <a:lnSpc>
                <a:spcPct val="100000"/>
              </a:lnSpc>
              <a:spcBef>
                <a:spcPct val="0"/>
              </a:spcBef>
              <a:spcAft>
                <a:spcPct val="0"/>
              </a:spcAft>
              <a:buClrTx/>
              <a:buSzTx/>
              <a:tabLst/>
              <a:defRPr/>
            </a:pPr>
            <a:r>
              <a:rPr kumimoji="0" lang="en-US" sz="2400" i="0" u="none" strike="noStrike" kern="1200" cap="none" spc="0" normalizeH="0" baseline="0" noProof="0">
                <a:ln>
                  <a:noFill/>
                </a:ln>
                <a:solidFill>
                  <a:srgbClr val="002060"/>
                </a:solidFill>
                <a:effectLst/>
                <a:uLnTx/>
                <a:uFillTx/>
                <a:latin typeface="Calibri" pitchFamily="34" charset="0"/>
                <a:ea typeface="+mn-ea"/>
                <a:cs typeface="Arial" charset="0"/>
              </a:rPr>
              <a:t>Counting</a:t>
            </a:r>
          </a:p>
          <a:p>
            <a:pPr marR="0" lvl="0" algn="l" defTabSz="914400" rtl="0" eaLnBrk="1" fontAlgn="base" latinLnBrk="0" hangingPunct="1">
              <a:lnSpc>
                <a:spcPct val="100000"/>
              </a:lnSpc>
              <a:spcBef>
                <a:spcPct val="0"/>
              </a:spcBef>
              <a:spcAft>
                <a:spcPct val="0"/>
              </a:spcAft>
              <a:buClrTx/>
              <a:buSzTx/>
              <a:tabLst/>
              <a:defRPr/>
            </a:pPr>
            <a:endParaRPr kumimoji="0" lang="en-US" sz="1200" i="0" u="none" strike="noStrike" kern="1200" cap="none" spc="0" normalizeH="0" baseline="0" noProof="0">
              <a:ln>
                <a:noFill/>
              </a:ln>
              <a:solidFill>
                <a:srgbClr val="002060"/>
              </a:solidFill>
              <a:effectLst/>
              <a:uLnTx/>
              <a:uFillTx/>
              <a:latin typeface="Calibri" pitchFamily="34" charset="0"/>
              <a:ea typeface="+mn-ea"/>
              <a:cs typeface="Arial" charset="0"/>
            </a:endParaRPr>
          </a:p>
          <a:p>
            <a:pPr marR="0" lvl="0" algn="l" defTabSz="914400" rtl="0" eaLnBrk="1" fontAlgn="base" latinLnBrk="0" hangingPunct="1">
              <a:lnSpc>
                <a:spcPct val="100000"/>
              </a:lnSpc>
              <a:spcBef>
                <a:spcPct val="0"/>
              </a:spcBef>
              <a:spcAft>
                <a:spcPct val="0"/>
              </a:spcAft>
              <a:buClrTx/>
              <a:buSzTx/>
              <a:tabLst/>
              <a:defRPr/>
            </a:pPr>
            <a:r>
              <a:rPr lang="en-US" sz="2400">
                <a:solidFill>
                  <a:srgbClr val="002060"/>
                </a:solidFill>
              </a:rPr>
              <a:t>Cardinality (including subitising)</a:t>
            </a:r>
          </a:p>
          <a:p>
            <a:pPr marR="0" lvl="0" algn="l" defTabSz="914400" rtl="0" eaLnBrk="1" fontAlgn="base" latinLnBrk="0" hangingPunct="1">
              <a:lnSpc>
                <a:spcPct val="100000"/>
              </a:lnSpc>
              <a:spcBef>
                <a:spcPct val="0"/>
              </a:spcBef>
              <a:spcAft>
                <a:spcPct val="0"/>
              </a:spcAft>
              <a:buClrTx/>
              <a:buSzTx/>
              <a:tabLst/>
              <a:defRPr/>
            </a:pPr>
            <a:endParaRPr lang="en-US" sz="1200">
              <a:solidFill>
                <a:srgbClr val="002060"/>
              </a:solidFill>
            </a:endParaRPr>
          </a:p>
          <a:p>
            <a:pPr marR="0" lvl="0" algn="l" defTabSz="914400" rtl="0" eaLnBrk="1" fontAlgn="base" latinLnBrk="0" hangingPunct="1">
              <a:lnSpc>
                <a:spcPct val="100000"/>
              </a:lnSpc>
              <a:spcBef>
                <a:spcPct val="0"/>
              </a:spcBef>
              <a:spcAft>
                <a:spcPct val="0"/>
              </a:spcAft>
              <a:buClrTx/>
              <a:buSzTx/>
              <a:tabLst/>
              <a:defRPr/>
            </a:pPr>
            <a:r>
              <a:rPr kumimoji="0" lang="en-US" sz="2400" i="0" u="none" strike="noStrike" kern="1200" cap="none" spc="0" normalizeH="0" baseline="0" noProof="0">
                <a:ln>
                  <a:noFill/>
                </a:ln>
                <a:solidFill>
                  <a:srgbClr val="002060"/>
                </a:solidFill>
                <a:effectLst/>
                <a:uLnTx/>
                <a:uFillTx/>
                <a:latin typeface="Calibri" pitchFamily="34" charset="0"/>
                <a:ea typeface="+mn-ea"/>
                <a:cs typeface="Arial" charset="0"/>
              </a:rPr>
              <a:t>Composition</a:t>
            </a:r>
          </a:p>
          <a:p>
            <a:pPr marR="0" lvl="0" algn="l" defTabSz="914400" rtl="0" eaLnBrk="1" fontAlgn="base" latinLnBrk="0" hangingPunct="1">
              <a:lnSpc>
                <a:spcPct val="100000"/>
              </a:lnSpc>
              <a:spcBef>
                <a:spcPct val="0"/>
              </a:spcBef>
              <a:spcAft>
                <a:spcPct val="0"/>
              </a:spcAft>
              <a:buClrTx/>
              <a:buSzTx/>
              <a:tabLst/>
              <a:defRPr/>
            </a:pPr>
            <a:endParaRPr kumimoji="0" lang="en-US" sz="1200" i="0" u="none" strike="noStrike" kern="1200" cap="none" spc="0" normalizeH="0" baseline="0" noProof="0">
              <a:ln>
                <a:noFill/>
              </a:ln>
              <a:solidFill>
                <a:srgbClr val="002060"/>
              </a:solidFill>
              <a:effectLst/>
              <a:uLnTx/>
              <a:uFillTx/>
              <a:latin typeface="Calibri" pitchFamily="34" charset="0"/>
              <a:ea typeface="+mn-ea"/>
              <a:cs typeface="Arial" charset="0"/>
            </a:endParaRPr>
          </a:p>
          <a:p>
            <a:pPr marR="0" lvl="0" algn="l" defTabSz="914400" rtl="0" eaLnBrk="1" fontAlgn="base" latinLnBrk="0" hangingPunct="1">
              <a:lnSpc>
                <a:spcPct val="100000"/>
              </a:lnSpc>
              <a:spcBef>
                <a:spcPct val="0"/>
              </a:spcBef>
              <a:spcAft>
                <a:spcPct val="0"/>
              </a:spcAft>
              <a:buClrTx/>
              <a:buSzTx/>
              <a:tabLst/>
              <a:defRPr/>
            </a:pPr>
            <a:r>
              <a:rPr lang="en-US" sz="2400">
                <a:solidFill>
                  <a:srgbClr val="002060"/>
                </a:solidFill>
              </a:rPr>
              <a:t>Shape and spatial awareness</a:t>
            </a:r>
          </a:p>
          <a:p>
            <a:pPr marR="0" lvl="0" algn="l" defTabSz="914400" rtl="0" eaLnBrk="1" fontAlgn="base" latinLnBrk="0" hangingPunct="1">
              <a:lnSpc>
                <a:spcPct val="100000"/>
              </a:lnSpc>
              <a:spcBef>
                <a:spcPct val="0"/>
              </a:spcBef>
              <a:spcAft>
                <a:spcPct val="0"/>
              </a:spcAft>
              <a:buClrTx/>
              <a:buSzTx/>
              <a:tabLst/>
              <a:defRPr/>
            </a:pPr>
            <a:endParaRPr lang="en-US" sz="1200">
              <a:solidFill>
                <a:srgbClr val="002060"/>
              </a:solidFill>
            </a:endParaRPr>
          </a:p>
          <a:p>
            <a:pPr marR="0" lvl="0" algn="l" defTabSz="914400" rtl="0" eaLnBrk="1" fontAlgn="base" latinLnBrk="0" hangingPunct="1">
              <a:lnSpc>
                <a:spcPct val="100000"/>
              </a:lnSpc>
              <a:spcBef>
                <a:spcPct val="0"/>
              </a:spcBef>
              <a:spcAft>
                <a:spcPct val="0"/>
              </a:spcAft>
              <a:buClrTx/>
              <a:buSzTx/>
              <a:tabLst/>
              <a:defRPr/>
            </a:pPr>
            <a:r>
              <a:rPr lang="en-US" sz="2400">
                <a:solidFill>
                  <a:srgbClr val="002060"/>
                </a:solidFill>
              </a:rPr>
              <a:t>Pattern</a:t>
            </a:r>
          </a:p>
          <a:p>
            <a:pPr marR="0" lvl="0" algn="l" defTabSz="914400" rtl="0" eaLnBrk="1" fontAlgn="base" latinLnBrk="0" hangingPunct="1">
              <a:lnSpc>
                <a:spcPct val="100000"/>
              </a:lnSpc>
              <a:spcBef>
                <a:spcPct val="0"/>
              </a:spcBef>
              <a:spcAft>
                <a:spcPct val="0"/>
              </a:spcAft>
              <a:buClrTx/>
              <a:buSzTx/>
              <a:tabLst/>
              <a:defRPr/>
            </a:pPr>
            <a:endParaRPr lang="en-US" sz="1200">
              <a:solidFill>
                <a:srgbClr val="002060"/>
              </a:solidFill>
            </a:endParaRPr>
          </a:p>
          <a:p>
            <a:pPr marR="0" lvl="0" algn="l" defTabSz="914400" rtl="0" eaLnBrk="1" fontAlgn="base" latinLnBrk="0" hangingPunct="1">
              <a:lnSpc>
                <a:spcPct val="100000"/>
              </a:lnSpc>
              <a:spcBef>
                <a:spcPct val="0"/>
              </a:spcBef>
              <a:spcAft>
                <a:spcPct val="0"/>
              </a:spcAft>
              <a:buClrTx/>
              <a:buSzTx/>
              <a:tabLst/>
              <a:defRPr/>
            </a:pPr>
            <a:r>
              <a:rPr kumimoji="0" lang="en-US" sz="2400" i="0" u="none" strike="noStrike" kern="1200" cap="none" spc="0" normalizeH="0" baseline="0" noProof="0">
                <a:ln>
                  <a:noFill/>
                </a:ln>
                <a:solidFill>
                  <a:srgbClr val="002060"/>
                </a:solidFill>
                <a:effectLst/>
                <a:uLnTx/>
                <a:uFillTx/>
                <a:latin typeface="Calibri" pitchFamily="34" charset="0"/>
                <a:ea typeface="+mn-ea"/>
                <a:cs typeface="Arial" charset="0"/>
              </a:rPr>
              <a:t>Measure</a:t>
            </a:r>
            <a:r>
              <a:rPr lang="en-US" sz="2400">
                <a:solidFill>
                  <a:srgbClr val="002060"/>
                </a:solidFill>
              </a:rPr>
              <a:t>s </a:t>
            </a:r>
            <a:endParaRPr kumimoji="0" lang="en-GB" sz="2400" i="0" u="none" strike="noStrike" kern="1200" cap="none" spc="0" normalizeH="0" baseline="0" noProof="0">
              <a:ln>
                <a:noFill/>
              </a:ln>
              <a:solidFill>
                <a:srgbClr val="002060"/>
              </a:solidFill>
              <a:effectLst/>
              <a:uLnTx/>
              <a:uFillTx/>
              <a:latin typeface="Calibri" pitchFamily="34" charset="0"/>
              <a:ea typeface="+mn-ea"/>
              <a:cs typeface="Arial" charset="0"/>
            </a:endParaRPr>
          </a:p>
        </p:txBody>
      </p:sp>
      <p:pic>
        <p:nvPicPr>
          <p:cNvPr id="6" name="Picture 5">
            <a:extLst>
              <a:ext uri="{FF2B5EF4-FFF2-40B4-BE49-F238E27FC236}">
                <a16:creationId xmlns:a16="http://schemas.microsoft.com/office/drawing/2014/main" id="{A54F48C1-1001-0E95-EFE6-0E16AB31486D}"/>
              </a:ext>
            </a:extLst>
          </p:cNvPr>
          <p:cNvPicPr>
            <a:picLocks noChangeAspect="1"/>
          </p:cNvPicPr>
          <p:nvPr/>
        </p:nvPicPr>
        <p:blipFill>
          <a:blip r:embed="rId3"/>
          <a:stretch>
            <a:fillRect/>
          </a:stretch>
        </p:blipFill>
        <p:spPr>
          <a:xfrm>
            <a:off x="5198579" y="2204864"/>
            <a:ext cx="3693901" cy="2683732"/>
          </a:xfrm>
          <a:prstGeom prst="rect">
            <a:avLst/>
          </a:prstGeom>
          <a:ln w="12700">
            <a:solidFill>
              <a:schemeClr val="tx1">
                <a:lumMod val="65000"/>
                <a:lumOff val="35000"/>
              </a:schemeClr>
            </a:solidFill>
          </a:ln>
        </p:spPr>
      </p:pic>
    </p:spTree>
    <p:extLst>
      <p:ext uri="{BB962C8B-B14F-4D97-AF65-F5344CB8AC3E}">
        <p14:creationId xmlns:p14="http://schemas.microsoft.com/office/powerpoint/2010/main" val="25968667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C43AD5C-B097-2A61-9D2B-0D402E1D6274}"/>
              </a:ext>
            </a:extLst>
          </p:cNvPr>
          <p:cNvSpPr txBox="1"/>
          <p:nvPr/>
        </p:nvSpPr>
        <p:spPr>
          <a:xfrm>
            <a:off x="2771800" y="310125"/>
            <a:ext cx="6048672" cy="523220"/>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ts val="0"/>
              </a:spcAft>
              <a:buClrTx/>
              <a:buSzTx/>
              <a:buFontTx/>
              <a:buNone/>
              <a:tabLst/>
              <a:defRPr/>
            </a:pPr>
            <a:r>
              <a:rPr lang="en-US" sz="2800" b="1">
                <a:solidFill>
                  <a:srgbClr val="002060"/>
                </a:solidFill>
                <a:latin typeface="Georgia" panose="02040502050405020303" pitchFamily="18" charset="0"/>
                <a:ea typeface="Calibri" panose="020F0502020204030204" pitchFamily="34" charset="0"/>
              </a:rPr>
              <a:t>Comparison</a:t>
            </a:r>
            <a:endParaRPr kumimoji="0" lang="en-GB" sz="2800" b="1" i="0" u="none" strike="noStrike" kern="1200" cap="none" spc="0" normalizeH="0" baseline="0" noProof="0">
              <a:ln>
                <a:noFill/>
              </a:ln>
              <a:solidFill>
                <a:srgbClr val="002060"/>
              </a:solidFill>
              <a:effectLst/>
              <a:uLnTx/>
              <a:uFillTx/>
              <a:latin typeface="Georgia" panose="02040502050405020303" pitchFamily="18" charset="0"/>
              <a:ea typeface="Calibri" panose="020F0502020204030204" pitchFamily="34" charset="0"/>
              <a:cs typeface="Arial" charset="0"/>
            </a:endParaRPr>
          </a:p>
        </p:txBody>
      </p:sp>
      <p:sp>
        <p:nvSpPr>
          <p:cNvPr id="4" name="TextBox 3">
            <a:extLst>
              <a:ext uri="{FF2B5EF4-FFF2-40B4-BE49-F238E27FC236}">
                <a16:creationId xmlns:a16="http://schemas.microsoft.com/office/drawing/2014/main" id="{F3EF8E75-ACB7-3F07-CA41-4D96190524E8}"/>
              </a:ext>
            </a:extLst>
          </p:cNvPr>
          <p:cNvSpPr txBox="1"/>
          <p:nvPr/>
        </p:nvSpPr>
        <p:spPr>
          <a:xfrm>
            <a:off x="422874" y="1720839"/>
            <a:ext cx="4697851" cy="3416320"/>
          </a:xfrm>
          <a:prstGeom prst="rect">
            <a:avLst/>
          </a:prstGeom>
          <a:noFill/>
        </p:spPr>
        <p:txBody>
          <a:bodyPr wrap="square">
            <a:spAutoFit/>
          </a:bodyPr>
          <a:lstStyle/>
          <a:p>
            <a:pPr marL="342900" indent="-342900">
              <a:buFont typeface="Arial" panose="020B0604020202020204" pitchFamily="34" charset="0"/>
              <a:buChar char="•"/>
            </a:pPr>
            <a:r>
              <a:rPr lang="en-US" sz="2400">
                <a:solidFill>
                  <a:srgbClr val="002060"/>
                </a:solidFill>
              </a:rPr>
              <a:t>Showing understanding of the relative size of number</a:t>
            </a:r>
          </a:p>
          <a:p>
            <a:pPr marL="342900" indent="-342900" algn="ctr">
              <a:buFont typeface="Arial" panose="020B0604020202020204" pitchFamily="34" charset="0"/>
              <a:buChar char="•"/>
            </a:pPr>
            <a:endParaRPr lang="en-US" sz="2400">
              <a:solidFill>
                <a:srgbClr val="002060"/>
              </a:solidFill>
            </a:endParaRPr>
          </a:p>
          <a:p>
            <a:pPr marL="342900" indent="-342900">
              <a:buFont typeface="Arial" panose="020B0604020202020204" pitchFamily="34" charset="0"/>
              <a:buChar char="•"/>
            </a:pPr>
            <a:r>
              <a:rPr lang="en-US" sz="2400">
                <a:solidFill>
                  <a:srgbClr val="002060"/>
                </a:solidFill>
              </a:rPr>
              <a:t>Estimating and comparing amounts</a:t>
            </a:r>
          </a:p>
          <a:p>
            <a:pPr marL="342900" indent="-342900">
              <a:buFont typeface="Arial" panose="020B0604020202020204" pitchFamily="34" charset="0"/>
              <a:buChar char="•"/>
            </a:pPr>
            <a:endParaRPr lang="en-US" sz="2400">
              <a:solidFill>
                <a:srgbClr val="002060"/>
              </a:solidFill>
            </a:endParaRPr>
          </a:p>
          <a:p>
            <a:pPr marL="342900" indent="-342900">
              <a:buFont typeface="Arial" panose="020B0604020202020204" pitchFamily="34" charset="0"/>
              <a:buChar char="•"/>
            </a:pPr>
            <a:r>
              <a:rPr lang="en-US" sz="2400">
                <a:solidFill>
                  <a:srgbClr val="002060"/>
                </a:solidFill>
              </a:rPr>
              <a:t>Recognising changes in numbers and estimating numbers of things.</a:t>
            </a:r>
            <a:endParaRPr lang="en-GB" sz="2400">
              <a:solidFill>
                <a:srgbClr val="002060"/>
              </a:solidFill>
            </a:endParaRPr>
          </a:p>
        </p:txBody>
      </p:sp>
      <p:pic>
        <p:nvPicPr>
          <p:cNvPr id="2050" name="Picture 2" descr="A basket of strawberries and cherries&#10;&#10;Description automatically generated">
            <a:extLst>
              <a:ext uri="{FF2B5EF4-FFF2-40B4-BE49-F238E27FC236}">
                <a16:creationId xmlns:a16="http://schemas.microsoft.com/office/drawing/2014/main" id="{806DE424-713F-34CC-49CD-DDC5145D85A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34969" y="1954358"/>
            <a:ext cx="2997831" cy="29492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93802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C43AD5C-B097-2A61-9D2B-0D402E1D6274}"/>
              </a:ext>
            </a:extLst>
          </p:cNvPr>
          <p:cNvSpPr txBox="1"/>
          <p:nvPr/>
        </p:nvSpPr>
        <p:spPr>
          <a:xfrm>
            <a:off x="2915816" y="353668"/>
            <a:ext cx="6048672" cy="523220"/>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ts val="0"/>
              </a:spcAft>
              <a:buClrTx/>
              <a:buSzTx/>
              <a:buFontTx/>
              <a:buNone/>
              <a:tabLst/>
              <a:defRPr/>
            </a:pPr>
            <a:r>
              <a:rPr lang="en-US" sz="2800" b="1">
                <a:solidFill>
                  <a:srgbClr val="002060"/>
                </a:solidFill>
                <a:latin typeface="Georgia" panose="02040502050405020303" pitchFamily="18" charset="0"/>
                <a:ea typeface="Calibri" panose="020F0502020204030204" pitchFamily="34" charset="0"/>
              </a:rPr>
              <a:t>Counting</a:t>
            </a:r>
            <a:endParaRPr kumimoji="0" lang="en-GB" sz="2800" b="1" i="0" u="none" strike="noStrike" kern="1200" cap="none" spc="0" normalizeH="0" baseline="0" noProof="0">
              <a:ln>
                <a:noFill/>
              </a:ln>
              <a:solidFill>
                <a:srgbClr val="002060"/>
              </a:solidFill>
              <a:effectLst/>
              <a:uLnTx/>
              <a:uFillTx/>
              <a:latin typeface="Georgia" panose="02040502050405020303" pitchFamily="18" charset="0"/>
              <a:ea typeface="Calibri" panose="020F0502020204030204" pitchFamily="34" charset="0"/>
              <a:cs typeface="Arial" charset="0"/>
            </a:endParaRPr>
          </a:p>
        </p:txBody>
      </p:sp>
      <p:graphicFrame>
        <p:nvGraphicFramePr>
          <p:cNvPr id="5" name="Diagram 4">
            <a:extLst>
              <a:ext uri="{FF2B5EF4-FFF2-40B4-BE49-F238E27FC236}">
                <a16:creationId xmlns:a16="http://schemas.microsoft.com/office/drawing/2014/main" id="{31D1BC27-117B-1150-EC3E-D38AA9DCCDA4}"/>
              </a:ext>
            </a:extLst>
          </p:cNvPr>
          <p:cNvGraphicFramePr/>
          <p:nvPr>
            <p:extLst>
              <p:ext uri="{D42A27DB-BD31-4B8C-83A1-F6EECF244321}">
                <p14:modId xmlns:p14="http://schemas.microsoft.com/office/powerpoint/2010/main" val="75821933"/>
              </p:ext>
            </p:extLst>
          </p:nvPr>
        </p:nvGraphicFramePr>
        <p:xfrm>
          <a:off x="683568" y="1124744"/>
          <a:ext cx="7848872" cy="48965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icture 6" descr="A child's hand on a toy abacus&#10;&#10;Description automatically generated">
            <a:extLst>
              <a:ext uri="{FF2B5EF4-FFF2-40B4-BE49-F238E27FC236}">
                <a16:creationId xmlns:a16="http://schemas.microsoft.com/office/drawing/2014/main" id="{D9D87E76-989A-B72C-F2D6-339529E93D12}"/>
              </a:ext>
            </a:extLst>
          </p:cNvPr>
          <p:cNvPicPr>
            <a:picLocks noChangeAspect="1"/>
          </p:cNvPicPr>
          <p:nvPr/>
        </p:nvPicPr>
        <p:blipFill>
          <a:blip r:embed="rId8">
            <a:extLst>
              <a:ext uri="{28A0092B-C50C-407E-A947-70E740481C1C}">
                <a14:useLocalDpi xmlns:a14="http://schemas.microsoft.com/office/drawing/2010/main" val="0"/>
              </a:ext>
            </a:extLst>
          </a:blip>
          <a:srcRect t="10922" r="17269"/>
          <a:stretch/>
        </p:blipFill>
        <p:spPr>
          <a:xfrm>
            <a:off x="5940152" y="4509120"/>
            <a:ext cx="2520280" cy="1431015"/>
          </a:xfrm>
          <a:prstGeom prst="rect">
            <a:avLst/>
          </a:prstGeom>
        </p:spPr>
      </p:pic>
      <p:pic>
        <p:nvPicPr>
          <p:cNvPr id="9" name="Picture 8" descr="A child sitting at a table with apples&#10;&#10;Description automatically generated">
            <a:extLst>
              <a:ext uri="{FF2B5EF4-FFF2-40B4-BE49-F238E27FC236}">
                <a16:creationId xmlns:a16="http://schemas.microsoft.com/office/drawing/2014/main" id="{86047189-301C-10A5-F5FD-5489D5DBCE5E}"/>
              </a:ext>
            </a:extLst>
          </p:cNvPr>
          <p:cNvPicPr>
            <a:picLocks noChangeAspect="1"/>
          </p:cNvPicPr>
          <p:nvPr/>
        </p:nvPicPr>
        <p:blipFill>
          <a:blip r:embed="rId9">
            <a:extLst>
              <a:ext uri="{28A0092B-C50C-407E-A947-70E740481C1C}">
                <a14:useLocalDpi xmlns:a14="http://schemas.microsoft.com/office/drawing/2010/main" val="0"/>
              </a:ext>
            </a:extLst>
          </a:blip>
          <a:srcRect l="4182" t="48517" r="6042" b="11392"/>
          <a:stretch/>
        </p:blipFill>
        <p:spPr>
          <a:xfrm>
            <a:off x="728954" y="4509120"/>
            <a:ext cx="2474895" cy="1407188"/>
          </a:xfrm>
          <a:prstGeom prst="rect">
            <a:avLst/>
          </a:prstGeom>
          <a:ln w="12700">
            <a:solidFill>
              <a:schemeClr val="tx1">
                <a:lumMod val="65000"/>
                <a:lumOff val="35000"/>
              </a:schemeClr>
            </a:solidFill>
          </a:ln>
        </p:spPr>
      </p:pic>
    </p:spTree>
    <p:extLst>
      <p:ext uri="{BB962C8B-B14F-4D97-AF65-F5344CB8AC3E}">
        <p14:creationId xmlns:p14="http://schemas.microsoft.com/office/powerpoint/2010/main" val="6340791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C43AD5C-B097-2A61-9D2B-0D402E1D6274}"/>
              </a:ext>
            </a:extLst>
          </p:cNvPr>
          <p:cNvSpPr txBox="1"/>
          <p:nvPr/>
        </p:nvSpPr>
        <p:spPr>
          <a:xfrm>
            <a:off x="2915816" y="353668"/>
            <a:ext cx="6048672" cy="954107"/>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ts val="0"/>
              </a:spcAft>
              <a:buClrTx/>
              <a:buSzTx/>
              <a:buFontTx/>
              <a:buNone/>
              <a:tabLst/>
              <a:defRPr/>
            </a:pPr>
            <a:r>
              <a:rPr lang="en-US" sz="2800" b="1">
                <a:solidFill>
                  <a:srgbClr val="002060"/>
                </a:solidFill>
                <a:latin typeface="Georgia" panose="02040502050405020303" pitchFamily="18" charset="0"/>
                <a:ea typeface="Calibri" panose="020F0502020204030204" pitchFamily="34" charset="0"/>
              </a:rPr>
              <a:t>Cardinality, including subitising</a:t>
            </a:r>
            <a:endParaRPr kumimoji="0" lang="en-GB" sz="2800" b="1" i="0" u="none" strike="noStrike" kern="1200" cap="none" spc="0" normalizeH="0" baseline="0" noProof="0">
              <a:ln>
                <a:noFill/>
              </a:ln>
              <a:solidFill>
                <a:srgbClr val="002060"/>
              </a:solidFill>
              <a:effectLst/>
              <a:uLnTx/>
              <a:uFillTx/>
              <a:latin typeface="Georgia" panose="02040502050405020303" pitchFamily="18" charset="0"/>
              <a:ea typeface="Calibri" panose="020F0502020204030204" pitchFamily="34" charset="0"/>
              <a:cs typeface="Arial" charset="0"/>
            </a:endParaRPr>
          </a:p>
        </p:txBody>
      </p:sp>
      <p:sp>
        <p:nvSpPr>
          <p:cNvPr id="4" name="TextBox 3">
            <a:extLst>
              <a:ext uri="{FF2B5EF4-FFF2-40B4-BE49-F238E27FC236}">
                <a16:creationId xmlns:a16="http://schemas.microsoft.com/office/drawing/2014/main" id="{7FFA1BA8-62FA-CCF8-4FDC-F3D59D151C08}"/>
              </a:ext>
            </a:extLst>
          </p:cNvPr>
          <p:cNvSpPr txBox="1"/>
          <p:nvPr/>
        </p:nvSpPr>
        <p:spPr>
          <a:xfrm>
            <a:off x="674557" y="1390596"/>
            <a:ext cx="4589812" cy="1569660"/>
          </a:xfrm>
          <a:prstGeom prst="rect">
            <a:avLst/>
          </a:prstGeom>
          <a:noFill/>
        </p:spPr>
        <p:txBody>
          <a:bodyPr wrap="square">
            <a:spAutoFit/>
          </a:bodyPr>
          <a:lstStyle/>
          <a:p>
            <a:r>
              <a:rPr lang="en-GB" sz="2400" b="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Cardinality</a:t>
            </a:r>
          </a:p>
          <a:p>
            <a:r>
              <a:rPr lang="en-GB" sz="240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The quantity (number of things) or ‘how-many-ness’ of things it represents.</a:t>
            </a:r>
            <a:r>
              <a:rPr lang="en-GB" sz="1400">
                <a:effectLst/>
                <a:latin typeface="Calibri" panose="020F0502020204030204" pitchFamily="34" charset="0"/>
                <a:ea typeface="Calibri" panose="020F0502020204030204" pitchFamily="34" charset="0"/>
                <a:cs typeface="Times New Roman" panose="02020603050405020304" pitchFamily="18" charset="0"/>
              </a:rPr>
              <a:t>	</a:t>
            </a:r>
            <a:endParaRPr lang="en-GB"/>
          </a:p>
        </p:txBody>
      </p:sp>
      <p:sp>
        <p:nvSpPr>
          <p:cNvPr id="6" name="TextBox 5">
            <a:extLst>
              <a:ext uri="{FF2B5EF4-FFF2-40B4-BE49-F238E27FC236}">
                <a16:creationId xmlns:a16="http://schemas.microsoft.com/office/drawing/2014/main" id="{28FDA726-37CB-C079-A2A0-B2AC53B2E7D7}"/>
              </a:ext>
            </a:extLst>
          </p:cNvPr>
          <p:cNvSpPr txBox="1"/>
          <p:nvPr/>
        </p:nvSpPr>
        <p:spPr>
          <a:xfrm>
            <a:off x="682342" y="4437289"/>
            <a:ext cx="4589812" cy="1569660"/>
          </a:xfrm>
          <a:prstGeom prst="rect">
            <a:avLst/>
          </a:prstGeom>
          <a:noFill/>
        </p:spPr>
        <p:txBody>
          <a:bodyPr wrap="square">
            <a:spAutoFit/>
          </a:bodyPr>
          <a:lstStyle/>
          <a:p>
            <a:r>
              <a:rPr lang="en-US" sz="2400" b="1" dirty="0" err="1">
                <a:solidFill>
                  <a:srgbClr val="002060"/>
                </a:solidFill>
              </a:rPr>
              <a:t>Subitising</a:t>
            </a:r>
            <a:r>
              <a:rPr lang="en-US" sz="2400" b="1">
                <a:solidFill>
                  <a:srgbClr val="002060"/>
                </a:solidFill>
              </a:rPr>
              <a:t> </a:t>
            </a:r>
          </a:p>
          <a:p>
            <a:r>
              <a:rPr lang="en-US" sz="2400">
                <a:solidFill>
                  <a:srgbClr val="002060"/>
                </a:solidFill>
              </a:rPr>
              <a:t>Instantly </a:t>
            </a:r>
            <a:r>
              <a:rPr lang="en-US" sz="2400" err="1">
                <a:solidFill>
                  <a:srgbClr val="002060"/>
                </a:solidFill>
              </a:rPr>
              <a:t>recognising</a:t>
            </a:r>
            <a:r>
              <a:rPr lang="en-US" sz="2400">
                <a:solidFill>
                  <a:srgbClr val="002060"/>
                </a:solidFill>
              </a:rPr>
              <a:t> the number of objects in a small group without the need to count them.</a:t>
            </a:r>
            <a:endParaRPr lang="en-GB" sz="2400">
              <a:solidFill>
                <a:srgbClr val="002060"/>
              </a:solidFill>
            </a:endParaRPr>
          </a:p>
        </p:txBody>
      </p:sp>
      <p:pic>
        <p:nvPicPr>
          <p:cNvPr id="4098" name="Picture 2" descr="Two flowers in a field&#10;&#10;Description automatically generated">
            <a:extLst>
              <a:ext uri="{FF2B5EF4-FFF2-40B4-BE49-F238E27FC236}">
                <a16:creationId xmlns:a16="http://schemas.microsoft.com/office/drawing/2014/main" id="{679437AB-E03C-9D15-0A01-740AF0ABAF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56584" y="2362189"/>
            <a:ext cx="3707904" cy="249593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73A61F7D-4287-F7B6-C86D-F9438C0CDFD2}"/>
              </a:ext>
            </a:extLst>
          </p:cNvPr>
          <p:cNvSpPr txBox="1"/>
          <p:nvPr/>
        </p:nvSpPr>
        <p:spPr>
          <a:xfrm>
            <a:off x="638952" y="3098608"/>
            <a:ext cx="4572391" cy="1200329"/>
          </a:xfrm>
          <a:prstGeom prst="rect">
            <a:avLst/>
          </a:prstGeom>
          <a:noFill/>
        </p:spPr>
        <p:txBody>
          <a:bodyPr wrap="square" rtlCol="0">
            <a:spAutoFit/>
          </a:bodyPr>
          <a:lstStyle/>
          <a:p>
            <a:r>
              <a:rPr lang="en-GB" sz="2400">
                <a:solidFill>
                  <a:srgbClr val="002060"/>
                </a:solidFill>
              </a:rPr>
              <a:t>Cardinal understanding</a:t>
            </a:r>
            <a:r>
              <a:rPr lang="en-GB" sz="2400">
                <a:solidFill>
                  <a:schemeClr val="tx2"/>
                </a:solidFill>
              </a:rPr>
              <a:t> is developed through counting and subitising skills.</a:t>
            </a:r>
          </a:p>
        </p:txBody>
      </p:sp>
    </p:spTree>
    <p:extLst>
      <p:ext uri="{BB962C8B-B14F-4D97-AF65-F5344CB8AC3E}">
        <p14:creationId xmlns:p14="http://schemas.microsoft.com/office/powerpoint/2010/main" val="1578413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C43AD5C-B097-2A61-9D2B-0D402E1D6274}"/>
              </a:ext>
            </a:extLst>
          </p:cNvPr>
          <p:cNvSpPr txBox="1"/>
          <p:nvPr/>
        </p:nvSpPr>
        <p:spPr>
          <a:xfrm>
            <a:off x="2915816" y="353668"/>
            <a:ext cx="6048672" cy="523220"/>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ts val="0"/>
              </a:spcAft>
              <a:buClrTx/>
              <a:buSzTx/>
              <a:buFontTx/>
              <a:buNone/>
              <a:tabLst/>
              <a:defRPr/>
            </a:pPr>
            <a:r>
              <a:rPr lang="en-US" sz="2800" b="1">
                <a:solidFill>
                  <a:srgbClr val="002060"/>
                </a:solidFill>
                <a:latin typeface="Georgia" panose="02040502050405020303" pitchFamily="18" charset="0"/>
                <a:ea typeface="Calibri" panose="020F0502020204030204" pitchFamily="34" charset="0"/>
              </a:rPr>
              <a:t>Composition</a:t>
            </a:r>
            <a:endParaRPr kumimoji="0" lang="en-GB" sz="2800" b="1" i="0" u="none" strike="noStrike" kern="1200" cap="none" spc="0" normalizeH="0" baseline="0" noProof="0">
              <a:ln>
                <a:noFill/>
              </a:ln>
              <a:solidFill>
                <a:srgbClr val="002060"/>
              </a:solidFill>
              <a:effectLst/>
              <a:uLnTx/>
              <a:uFillTx/>
              <a:latin typeface="Georgia" panose="02040502050405020303" pitchFamily="18" charset="0"/>
              <a:ea typeface="Calibri" panose="020F0502020204030204" pitchFamily="34" charset="0"/>
              <a:cs typeface="Arial" charset="0"/>
            </a:endParaRPr>
          </a:p>
        </p:txBody>
      </p:sp>
      <p:sp>
        <p:nvSpPr>
          <p:cNvPr id="4" name="TextBox 3">
            <a:extLst>
              <a:ext uri="{FF2B5EF4-FFF2-40B4-BE49-F238E27FC236}">
                <a16:creationId xmlns:a16="http://schemas.microsoft.com/office/drawing/2014/main" id="{830E084E-521B-14C9-53EE-396A3EAEBBCE}"/>
              </a:ext>
            </a:extLst>
          </p:cNvPr>
          <p:cNvSpPr txBox="1"/>
          <p:nvPr/>
        </p:nvSpPr>
        <p:spPr>
          <a:xfrm>
            <a:off x="1187624" y="1389892"/>
            <a:ext cx="6768752" cy="830997"/>
          </a:xfrm>
          <a:prstGeom prst="rect">
            <a:avLst/>
          </a:prstGeom>
          <a:noFill/>
        </p:spPr>
        <p:txBody>
          <a:bodyPr wrap="square">
            <a:spAutoFit/>
          </a:bodyPr>
          <a:lstStyle/>
          <a:p>
            <a:pPr algn="ctr"/>
            <a:r>
              <a:rPr lang="en-US" sz="2400">
                <a:solidFill>
                  <a:srgbClr val="002060"/>
                </a:solidFill>
              </a:rPr>
              <a:t>Understanding that one number can be made up from combinations of two or more smaller numbers.</a:t>
            </a:r>
            <a:endParaRPr lang="en-GB" sz="2400">
              <a:solidFill>
                <a:srgbClr val="002060"/>
              </a:solidFill>
            </a:endParaRPr>
          </a:p>
        </p:txBody>
      </p:sp>
      <p:pic>
        <p:nvPicPr>
          <p:cNvPr id="5122" name="Picture 2">
            <a:extLst>
              <a:ext uri="{FF2B5EF4-FFF2-40B4-BE49-F238E27FC236}">
                <a16:creationId xmlns:a16="http://schemas.microsoft.com/office/drawing/2014/main" id="{7AED2DEF-B47E-53CD-520B-F33A437192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967" y="2525820"/>
            <a:ext cx="2437964" cy="370493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A carton of eggs on a wood surface&#10;&#10;Description automatically generated">
            <a:extLst>
              <a:ext uri="{FF2B5EF4-FFF2-40B4-BE49-F238E27FC236}">
                <a16:creationId xmlns:a16="http://schemas.microsoft.com/office/drawing/2014/main" id="{ED4394FE-06BF-FD6F-FD38-5A88CE80719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50901" y="2501975"/>
            <a:ext cx="2678099" cy="1827059"/>
          </a:xfrm>
          <a:prstGeom prst="rect">
            <a:avLst/>
          </a:prstGeom>
          <a:ln w="12700">
            <a:solidFill>
              <a:schemeClr val="tx1">
                <a:lumMod val="50000"/>
                <a:lumOff val="50000"/>
              </a:schemeClr>
            </a:solidFill>
          </a:ln>
        </p:spPr>
      </p:pic>
      <p:pic>
        <p:nvPicPr>
          <p:cNvPr id="6" name="Picture 5" descr="A carton of eggs next to a towel&#10;&#10;Description automatically generated">
            <a:extLst>
              <a:ext uri="{FF2B5EF4-FFF2-40B4-BE49-F238E27FC236}">
                <a16:creationId xmlns:a16="http://schemas.microsoft.com/office/drawing/2014/main" id="{E2B03626-C903-1182-DAD6-ED35F3F7537D}"/>
              </a:ext>
            </a:extLst>
          </p:cNvPr>
          <p:cNvPicPr>
            <a:picLocks noChangeAspect="1"/>
          </p:cNvPicPr>
          <p:nvPr/>
        </p:nvPicPr>
        <p:blipFill>
          <a:blip r:embed="rId5">
            <a:extLst>
              <a:ext uri="{28A0092B-C50C-407E-A947-70E740481C1C}">
                <a14:useLocalDpi xmlns:a14="http://schemas.microsoft.com/office/drawing/2010/main" val="0"/>
              </a:ext>
            </a:extLst>
          </a:blip>
          <a:srcRect l="69078" t="39092"/>
          <a:stretch/>
        </p:blipFill>
        <p:spPr>
          <a:xfrm rot="5400000">
            <a:off x="6508468" y="2215903"/>
            <a:ext cx="1827060" cy="2399203"/>
          </a:xfrm>
          <a:prstGeom prst="rect">
            <a:avLst/>
          </a:prstGeom>
          <a:ln w="12700">
            <a:solidFill>
              <a:schemeClr val="tx1">
                <a:lumMod val="50000"/>
                <a:lumOff val="50000"/>
              </a:schemeClr>
            </a:solidFill>
          </a:ln>
        </p:spPr>
      </p:pic>
      <p:pic>
        <p:nvPicPr>
          <p:cNvPr id="8" name="Picture 7" descr="A carton of eggs next to a few eggs&#10;&#10;Description automatically generated">
            <a:extLst>
              <a:ext uri="{FF2B5EF4-FFF2-40B4-BE49-F238E27FC236}">
                <a16:creationId xmlns:a16="http://schemas.microsoft.com/office/drawing/2014/main" id="{4C5BFBDC-85FA-CC16-F168-CEA38CA1A106}"/>
              </a:ext>
            </a:extLst>
          </p:cNvPr>
          <p:cNvPicPr>
            <a:picLocks noChangeAspect="1"/>
          </p:cNvPicPr>
          <p:nvPr/>
        </p:nvPicPr>
        <p:blipFill>
          <a:blip r:embed="rId6">
            <a:extLst>
              <a:ext uri="{28A0092B-C50C-407E-A947-70E740481C1C}">
                <a14:useLocalDpi xmlns:a14="http://schemas.microsoft.com/office/drawing/2010/main" val="0"/>
              </a:ext>
            </a:extLst>
          </a:blip>
          <a:srcRect l="1441" t="1168" r="9357"/>
          <a:stretch/>
        </p:blipFill>
        <p:spPr>
          <a:xfrm>
            <a:off x="6249691" y="4441754"/>
            <a:ext cx="2399205" cy="1772110"/>
          </a:xfrm>
          <a:prstGeom prst="rect">
            <a:avLst/>
          </a:prstGeom>
          <a:ln w="12700">
            <a:solidFill>
              <a:schemeClr val="tx1">
                <a:lumMod val="50000"/>
                <a:lumOff val="50000"/>
              </a:schemeClr>
            </a:solidFill>
          </a:ln>
        </p:spPr>
      </p:pic>
      <p:pic>
        <p:nvPicPr>
          <p:cNvPr id="10" name="Picture 9" descr="A stack of colorful blocks&#10;&#10;Description automatically generated">
            <a:extLst>
              <a:ext uri="{FF2B5EF4-FFF2-40B4-BE49-F238E27FC236}">
                <a16:creationId xmlns:a16="http://schemas.microsoft.com/office/drawing/2014/main" id="{C57A476D-B3B6-32E3-3024-FCE32E85223D}"/>
              </a:ext>
            </a:extLst>
          </p:cNvPr>
          <p:cNvPicPr>
            <a:picLocks noChangeAspect="1"/>
          </p:cNvPicPr>
          <p:nvPr/>
        </p:nvPicPr>
        <p:blipFill>
          <a:blip r:embed="rId7">
            <a:extLst>
              <a:ext uri="{28A0092B-C50C-407E-A947-70E740481C1C}">
                <a14:useLocalDpi xmlns:a14="http://schemas.microsoft.com/office/drawing/2010/main" val="0"/>
              </a:ext>
            </a:extLst>
          </a:blip>
          <a:srcRect r="3852" b="3725"/>
          <a:stretch/>
        </p:blipFill>
        <p:spPr>
          <a:xfrm>
            <a:off x="3291926" y="4441754"/>
            <a:ext cx="2650721" cy="1771832"/>
          </a:xfrm>
          <a:prstGeom prst="rect">
            <a:avLst/>
          </a:prstGeom>
          <a:ln w="12700">
            <a:solidFill>
              <a:schemeClr val="tx1">
                <a:lumMod val="50000"/>
                <a:lumOff val="50000"/>
              </a:schemeClr>
            </a:solidFill>
          </a:ln>
        </p:spPr>
      </p:pic>
    </p:spTree>
    <p:extLst>
      <p:ext uri="{BB962C8B-B14F-4D97-AF65-F5344CB8AC3E}">
        <p14:creationId xmlns:p14="http://schemas.microsoft.com/office/powerpoint/2010/main" val="259487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C43AD5C-B097-2A61-9D2B-0D402E1D6274}"/>
              </a:ext>
            </a:extLst>
          </p:cNvPr>
          <p:cNvSpPr txBox="1"/>
          <p:nvPr/>
        </p:nvSpPr>
        <p:spPr>
          <a:xfrm>
            <a:off x="2915816" y="353668"/>
            <a:ext cx="6048672" cy="523220"/>
          </a:xfrm>
          <a:prstGeom prst="rect">
            <a:avLst/>
          </a:prstGeom>
          <a:noFill/>
        </p:spPr>
        <p:txBody>
          <a:bodyPr wrap="square" lIns="91440" tIns="45720" rIns="91440" bIns="45720" rtlCol="0" anchor="t">
            <a:spAutoFit/>
          </a:bodyPr>
          <a:lstStyle/>
          <a:p>
            <a:pPr algn="r">
              <a:spcAft>
                <a:spcPts val="0"/>
              </a:spcAft>
              <a:defRPr/>
            </a:pPr>
            <a:r>
              <a:rPr lang="en-US" sz="2800" b="1">
                <a:solidFill>
                  <a:srgbClr val="002060"/>
                </a:solidFill>
                <a:latin typeface="Georgia"/>
                <a:ea typeface="Calibri"/>
                <a:cs typeface="Arial"/>
              </a:rPr>
              <a:t>Shape awareness</a:t>
            </a:r>
            <a:endParaRPr lang="en-US" sz="2800" b="1">
              <a:solidFill>
                <a:srgbClr val="000000"/>
              </a:solidFill>
              <a:ea typeface="Calibri"/>
            </a:endParaRPr>
          </a:p>
        </p:txBody>
      </p:sp>
      <p:sp>
        <p:nvSpPr>
          <p:cNvPr id="4" name="TextBox 3">
            <a:extLst>
              <a:ext uri="{FF2B5EF4-FFF2-40B4-BE49-F238E27FC236}">
                <a16:creationId xmlns:a16="http://schemas.microsoft.com/office/drawing/2014/main" id="{36E3FBF3-F243-8AA1-F7A6-DC1537461FC2}"/>
              </a:ext>
            </a:extLst>
          </p:cNvPr>
          <p:cNvSpPr txBox="1"/>
          <p:nvPr/>
        </p:nvSpPr>
        <p:spPr>
          <a:xfrm>
            <a:off x="611560" y="1412776"/>
            <a:ext cx="4824536" cy="4154984"/>
          </a:xfrm>
          <a:prstGeom prst="rect">
            <a:avLst/>
          </a:prstGeom>
          <a:noFill/>
        </p:spPr>
        <p:txBody>
          <a:bodyPr wrap="square">
            <a:spAutoFit/>
          </a:bodyPr>
          <a:lstStyle/>
          <a:p>
            <a:pPr marL="342900" indent="-342900">
              <a:buFont typeface="Arial" panose="020B0604020202020204" pitchFamily="34" charset="0"/>
              <a:buChar char="•"/>
            </a:pPr>
            <a:r>
              <a:rPr lang="en-US" sz="2400">
                <a:solidFill>
                  <a:srgbClr val="002060"/>
                </a:solidFill>
              </a:rPr>
              <a:t>Noticing simple 2D and 3D shapes</a:t>
            </a:r>
          </a:p>
          <a:p>
            <a:pPr marL="171450" indent="-171450">
              <a:buFont typeface="Arial" panose="020B0604020202020204" pitchFamily="34" charset="0"/>
              <a:buChar char="•"/>
            </a:pPr>
            <a:endParaRPr lang="en-US" sz="1200">
              <a:solidFill>
                <a:srgbClr val="002060"/>
              </a:solidFill>
            </a:endParaRPr>
          </a:p>
          <a:p>
            <a:pPr marL="342900" indent="-342900">
              <a:buFont typeface="Arial" panose="020B0604020202020204" pitchFamily="34" charset="0"/>
              <a:buChar char="•"/>
            </a:pPr>
            <a:r>
              <a:rPr lang="en-US" sz="2400">
                <a:solidFill>
                  <a:srgbClr val="002060"/>
                </a:solidFill>
              </a:rPr>
              <a:t>Recognising when shapes are the same</a:t>
            </a:r>
          </a:p>
          <a:p>
            <a:pPr marL="171450" indent="-171450">
              <a:buFont typeface="Arial" panose="020B0604020202020204" pitchFamily="34" charset="0"/>
              <a:buChar char="•"/>
            </a:pPr>
            <a:endParaRPr lang="en-US" sz="1200">
              <a:solidFill>
                <a:srgbClr val="002060"/>
              </a:solidFill>
            </a:endParaRPr>
          </a:p>
          <a:p>
            <a:pPr marL="342900" indent="-342900">
              <a:buFont typeface="Arial" panose="020B0604020202020204" pitchFamily="34" charset="0"/>
              <a:buChar char="•"/>
            </a:pPr>
            <a:r>
              <a:rPr lang="en-US" sz="2400" dirty="0" err="1">
                <a:solidFill>
                  <a:srgbClr val="002060"/>
                </a:solidFill>
              </a:rPr>
              <a:t>Categorising</a:t>
            </a:r>
            <a:r>
              <a:rPr lang="en-US" sz="2400">
                <a:solidFill>
                  <a:srgbClr val="002060"/>
                </a:solidFill>
              </a:rPr>
              <a:t> according to shape </a:t>
            </a:r>
          </a:p>
          <a:p>
            <a:pPr marL="171450" indent="-171450">
              <a:buFont typeface="Arial" panose="020B0604020202020204" pitchFamily="34" charset="0"/>
              <a:buChar char="•"/>
            </a:pPr>
            <a:endParaRPr lang="en-US" sz="1200">
              <a:solidFill>
                <a:srgbClr val="002060"/>
              </a:solidFill>
            </a:endParaRPr>
          </a:p>
          <a:p>
            <a:pPr marL="342900" indent="-342900">
              <a:buFont typeface="Arial" panose="020B0604020202020204" pitchFamily="34" charset="0"/>
              <a:buChar char="•"/>
            </a:pPr>
            <a:r>
              <a:rPr lang="en-US" sz="2400">
                <a:solidFill>
                  <a:srgbClr val="002060"/>
                </a:solidFill>
              </a:rPr>
              <a:t>Using shape for a purpose to solve problems </a:t>
            </a:r>
          </a:p>
          <a:p>
            <a:pPr marL="171450" indent="-171450">
              <a:buFont typeface="Arial" panose="020B0604020202020204" pitchFamily="34" charset="0"/>
              <a:buChar char="•"/>
            </a:pPr>
            <a:endParaRPr lang="en-US" sz="1200">
              <a:solidFill>
                <a:srgbClr val="002060"/>
              </a:solidFill>
            </a:endParaRPr>
          </a:p>
          <a:p>
            <a:pPr marL="342900" indent="-342900">
              <a:buFont typeface="Arial" panose="020B0604020202020204" pitchFamily="34" charset="0"/>
              <a:buChar char="•"/>
            </a:pPr>
            <a:r>
              <a:rPr lang="en-US" sz="2400">
                <a:solidFill>
                  <a:srgbClr val="002060"/>
                </a:solidFill>
              </a:rPr>
              <a:t>Understanding and using mathematical terms for shape and shape properties.</a:t>
            </a:r>
            <a:endParaRPr lang="en-GB" sz="2400">
              <a:solidFill>
                <a:srgbClr val="002060"/>
              </a:solidFill>
            </a:endParaRPr>
          </a:p>
        </p:txBody>
      </p:sp>
      <p:pic>
        <p:nvPicPr>
          <p:cNvPr id="5" name="Picture 4" descr="A close up of an orange&#10;&#10;Description automatically generated">
            <a:extLst>
              <a:ext uri="{FF2B5EF4-FFF2-40B4-BE49-F238E27FC236}">
                <a16:creationId xmlns:a16="http://schemas.microsoft.com/office/drawing/2014/main" id="{F7FF20F8-EE01-294F-BF05-55202759CF10}"/>
              </a:ext>
            </a:extLst>
          </p:cNvPr>
          <p:cNvPicPr>
            <a:picLocks noChangeAspect="1"/>
          </p:cNvPicPr>
          <p:nvPr/>
        </p:nvPicPr>
        <p:blipFill>
          <a:blip r:embed="rId3">
            <a:extLst>
              <a:ext uri="{28A0092B-C50C-407E-A947-70E740481C1C}">
                <a14:useLocalDpi xmlns:a14="http://schemas.microsoft.com/office/drawing/2010/main" val="0"/>
              </a:ext>
            </a:extLst>
          </a:blip>
          <a:srcRect t="14861" b="3566"/>
          <a:stretch/>
        </p:blipFill>
        <p:spPr>
          <a:xfrm>
            <a:off x="5840485" y="1484784"/>
            <a:ext cx="3003555" cy="1955921"/>
          </a:xfrm>
          <a:prstGeom prst="rect">
            <a:avLst/>
          </a:prstGeom>
          <a:ln w="12700">
            <a:solidFill>
              <a:schemeClr val="tx1">
                <a:lumMod val="65000"/>
                <a:lumOff val="35000"/>
              </a:schemeClr>
            </a:solidFill>
          </a:ln>
        </p:spPr>
      </p:pic>
      <p:pic>
        <p:nvPicPr>
          <p:cNvPr id="9" name="Picture 8" descr="A child's hand playing with colorful shapes&#10;&#10;Description automatically generated">
            <a:extLst>
              <a:ext uri="{FF2B5EF4-FFF2-40B4-BE49-F238E27FC236}">
                <a16:creationId xmlns:a16="http://schemas.microsoft.com/office/drawing/2014/main" id="{10D147BE-85A0-C1C3-D2CE-93106AA69430}"/>
              </a:ext>
            </a:extLst>
          </p:cNvPr>
          <p:cNvPicPr>
            <a:picLocks noChangeAspect="1"/>
          </p:cNvPicPr>
          <p:nvPr/>
        </p:nvPicPr>
        <p:blipFill>
          <a:blip r:embed="rId4">
            <a:extLst>
              <a:ext uri="{28A0092B-C50C-407E-A947-70E740481C1C}">
                <a14:useLocalDpi xmlns:a14="http://schemas.microsoft.com/office/drawing/2010/main" val="0"/>
              </a:ext>
            </a:extLst>
          </a:blip>
          <a:srcRect r="4240" b="10293"/>
          <a:stretch/>
        </p:blipFill>
        <p:spPr>
          <a:xfrm>
            <a:off x="5840485" y="3573017"/>
            <a:ext cx="3003555" cy="1872208"/>
          </a:xfrm>
          <a:prstGeom prst="rect">
            <a:avLst/>
          </a:prstGeom>
          <a:ln w="12700">
            <a:solidFill>
              <a:schemeClr val="tx1">
                <a:lumMod val="65000"/>
                <a:lumOff val="35000"/>
              </a:schemeClr>
            </a:solidFill>
          </a:ln>
        </p:spPr>
      </p:pic>
    </p:spTree>
    <p:extLst>
      <p:ext uri="{BB962C8B-B14F-4D97-AF65-F5344CB8AC3E}">
        <p14:creationId xmlns:p14="http://schemas.microsoft.com/office/powerpoint/2010/main" val="2901655523"/>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4EAFBA7C-6581-4858-BDF0-BCE94E30A880}" vid="{E527C81B-0122-419C-A763-64C60E0FE11F}"/>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9D351B1C049EF4C88699C14BFB14F36" ma:contentTypeVersion="17" ma:contentTypeDescription="Create a new document." ma:contentTypeScope="" ma:versionID="603bc4069298aebede3cc3186decfd6e">
  <xsd:schema xmlns:xsd="http://www.w3.org/2001/XMLSchema" xmlns:xs="http://www.w3.org/2001/XMLSchema" xmlns:p="http://schemas.microsoft.com/office/2006/metadata/properties" xmlns:ns2="f93be0a7-3e74-41f2-a592-79b63f69a4e8" xmlns:ns3="48e1a448-0c6c-4c09-9f36-7bf89b8f80d0" targetNamespace="http://schemas.microsoft.com/office/2006/metadata/properties" ma:root="true" ma:fieldsID="7e195d3a018445012f6e9a6ad8e220b7" ns2:_="" ns3:_="">
    <xsd:import namespace="f93be0a7-3e74-41f2-a592-79b63f69a4e8"/>
    <xsd:import namespace="48e1a448-0c6c-4c09-9f36-7bf89b8f80d0"/>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Location" minOccurs="0"/>
                <xsd:element ref="ns3:SharedWithUsers" minOccurs="0"/>
                <xsd:element ref="ns3:SharedWithDetails" minOccurs="0"/>
                <xsd:element ref="ns2:Includedincourse" minOccurs="0"/>
                <xsd:element ref="ns2:Includedincourse2"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93be0a7-3e74-41f2-a592-79b63f69a4e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16936261-2fb5-46fa-addd-c529291b1905"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description="" ma:hidden="true" ma:indexed="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Location" ma:index="18" nillable="true" ma:displayName="Location" ma:description="" ma:indexed="true" ma:internalName="MediaServiceLocation" ma:readOnly="true">
      <xsd:simpleType>
        <xsd:restriction base="dms:Text"/>
      </xsd:simpleType>
    </xsd:element>
    <xsd:element name="Includedincourse" ma:index="21" nillable="true" ma:displayName="Included in course" ma:format="RadioButtons" ma:internalName="Includedincourse">
      <xsd:simpleType>
        <xsd:restriction base="dms:Choice">
          <xsd:enumeration value="Choice 1"/>
          <xsd:enumeration value="Choice 2"/>
          <xsd:enumeration value="Choice 3"/>
        </xsd:restriction>
      </xsd:simpleType>
    </xsd:element>
    <xsd:element name="Includedincourse2" ma:index="22" nillable="true" ma:displayName="Included in course 2" ma:default="0" ma:format="Dropdown" ma:internalName="Includedincourse2">
      <xsd:simpleType>
        <xsd:restriction base="dms:Boolean"/>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8e1a448-0c6c-4c09-9f36-7bf89b8f80d0"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db7a061b-1afe-46cc-a025-c8b0ef76b60c}" ma:internalName="TaxCatchAll" ma:showField="CatchAllData" ma:web="48e1a448-0c6c-4c09-9f36-7bf89b8f80d0">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93be0a7-3e74-41f2-a592-79b63f69a4e8">
      <Terms xmlns="http://schemas.microsoft.com/office/infopath/2007/PartnerControls"/>
    </lcf76f155ced4ddcb4097134ff3c332f>
    <TaxCatchAll xmlns="48e1a448-0c6c-4c09-9f36-7bf89b8f80d0" xsi:nil="true"/>
    <Includedincourse2 xmlns="f93be0a7-3e74-41f2-a592-79b63f69a4e8">false</Includedincourse2>
    <Includedincourse xmlns="f93be0a7-3e74-41f2-a592-79b63f69a4e8" xsi:nil="true"/>
    <SharedWithUsers xmlns="48e1a448-0c6c-4c09-9f36-7bf89b8f80d0">
      <UserInfo>
        <DisplayName/>
        <AccountId xsi:nil="true"/>
        <AccountType/>
      </UserInfo>
    </SharedWithUsers>
    <MediaLengthInSeconds xmlns="f93be0a7-3e74-41f2-a592-79b63f69a4e8" xsi:nil="true"/>
  </documentManagement>
</p:properties>
</file>

<file path=customXml/itemProps1.xml><?xml version="1.0" encoding="utf-8"?>
<ds:datastoreItem xmlns:ds="http://schemas.openxmlformats.org/officeDocument/2006/customXml" ds:itemID="{0B6971D9-2EB9-42AF-A4F8-8BC67DE9B9B7}">
  <ds:schemaRefs>
    <ds:schemaRef ds:uri="48e1a448-0c6c-4c09-9f36-7bf89b8f80d0"/>
    <ds:schemaRef ds:uri="f93be0a7-3e74-41f2-a592-79b63f69a4e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C1A242CA-A73A-4DB4-9AFD-CC7F404F9AEF}">
  <ds:schemaRefs>
    <ds:schemaRef ds:uri="http://schemas.microsoft.com/sharepoint/v3/contenttype/forms"/>
  </ds:schemaRefs>
</ds:datastoreItem>
</file>

<file path=customXml/itemProps3.xml><?xml version="1.0" encoding="utf-8"?>
<ds:datastoreItem xmlns:ds="http://schemas.openxmlformats.org/officeDocument/2006/customXml" ds:itemID="{D3168383-FE83-4B48-B7D3-54D8DE4820EA}">
  <ds:schemaRefs>
    <ds:schemaRef ds:uri="http://purl.org/dc/dcmitype/"/>
    <ds:schemaRef ds:uri="f93be0a7-3e74-41f2-a592-79b63f69a4e8"/>
    <ds:schemaRef ds:uri="http://schemas.microsoft.com/office/2006/documentManagement/types"/>
    <ds:schemaRef ds:uri="http://www.w3.org/XML/1998/namespace"/>
    <ds:schemaRef ds:uri="http://purl.org/dc/terms/"/>
    <ds:schemaRef ds:uri="http://schemas.microsoft.com/office/infopath/2007/PartnerControls"/>
    <ds:schemaRef ds:uri="http://purl.org/dc/elements/1.1/"/>
    <ds:schemaRef ds:uri="http://schemas.openxmlformats.org/package/2006/metadata/core-properties"/>
    <ds:schemaRef ds:uri="48e1a448-0c6c-4c09-9f36-7bf89b8f80d0"/>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NDNA general presentation template</Template>
  <TotalTime>0</TotalTime>
  <Words>2009</Words>
  <Application>Microsoft Office PowerPoint</Application>
  <PresentationFormat>On-screen Show (4:3)</PresentationFormat>
  <Paragraphs>220</Paragraphs>
  <Slides>14</Slides>
  <Notes>14</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14</vt:i4>
      </vt:variant>
    </vt:vector>
  </HeadingPairs>
  <TitlesOfParts>
    <vt:vector size="23" baseType="lpstr">
      <vt:lpstr>Aptos</vt:lpstr>
      <vt:lpstr>Arial</vt:lpstr>
      <vt:lpstr>Calibri</vt:lpstr>
      <vt:lpstr>Cambria</vt:lpstr>
      <vt:lpstr>Georgia</vt:lpstr>
      <vt:lpstr>Segoe UI</vt:lpstr>
      <vt:lpstr>Times New Roman</vt:lpstr>
      <vt:lpstr>Custom Design</vt:lpstr>
      <vt:lpstr>1_Custom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Paula Dunn (NDNA)</dc:creator>
  <cp:lastModifiedBy>Paula Dunn</cp:lastModifiedBy>
  <cp:revision>1</cp:revision>
  <cp:lastPrinted>2020-02-10T10:37:59Z</cp:lastPrinted>
  <dcterms:created xsi:type="dcterms:W3CDTF">2020-01-14T12:50:17Z</dcterms:created>
  <dcterms:modified xsi:type="dcterms:W3CDTF">2024-12-18T11:41:03Z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0x01010029D351B1C049EF4C88699C14BFB14F36</vt:lpwstr>
  </property>
  <property fmtid="{D5CDD505-2E9C-101B-9397-08002B2CF9AE}" pid="3" name="Order">
    <vt:r8>1277100</vt:r8>
  </property>
  <property fmtid="{D5CDD505-2E9C-101B-9397-08002B2CF9AE}" pid="4" name="xd_Signature">
    <vt:bool>false</vt:bool>
  </property>
  <property fmtid="{D5CDD505-2E9C-101B-9397-08002B2CF9AE}" pid="5" name="xd_ProgID">
    <vt:lpwstr/>
  </property>
  <property fmtid="{D5CDD505-2E9C-101B-9397-08002B2CF9AE}" pid="6" name="ComplianceAssetId">
    <vt:lpwstr/>
  </property>
  <property fmtid="{D5CDD505-2E9C-101B-9397-08002B2CF9AE}" pid="7" name="TemplateUrl">
    <vt:lpwstr/>
  </property>
  <property fmtid="{D5CDD505-2E9C-101B-9397-08002B2CF9AE}" pid="8" name="_ExtendedDescription">
    <vt:lpwstr/>
  </property>
  <property fmtid="{D5CDD505-2E9C-101B-9397-08002B2CF9AE}" pid="9" name="TriggerFlowInfo">
    <vt:lpwstr/>
  </property>
  <property fmtid="{D5CDD505-2E9C-101B-9397-08002B2CF9AE}" pid="10" name="MediaServiceImageTags">
    <vt:lpwstr/>
  </property>
</Properties>
</file>